
<file path=[Content_Types].xml><?xml version="1.0" encoding="utf-8"?>
<Types xmlns="http://schemas.openxmlformats.org/package/2006/content-types">
  <Default Extension="fntdata" ContentType="application/x-fontdata"/>
  <Default Extension="jfif" ContentType="image/jpeg"/>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7"/>
  </p:notesMasterIdLst>
  <p:sldIdLst>
    <p:sldId id="12156" r:id="rId2"/>
    <p:sldId id="256" r:id="rId3"/>
    <p:sldId id="12099" r:id="rId4"/>
    <p:sldId id="12151" r:id="rId5"/>
    <p:sldId id="12124" r:id="rId6"/>
    <p:sldId id="12125" r:id="rId7"/>
    <p:sldId id="12100" r:id="rId8"/>
    <p:sldId id="12101" r:id="rId9"/>
    <p:sldId id="12127" r:id="rId10"/>
    <p:sldId id="12128" r:id="rId11"/>
    <p:sldId id="12140" r:id="rId12"/>
    <p:sldId id="12152" r:id="rId13"/>
    <p:sldId id="12145" r:id="rId14"/>
    <p:sldId id="12141" r:id="rId15"/>
    <p:sldId id="12155" r:id="rId16"/>
    <p:sldId id="12102" r:id="rId17"/>
    <p:sldId id="12142" r:id="rId18"/>
    <p:sldId id="12154" r:id="rId19"/>
    <p:sldId id="12143" r:id="rId20"/>
    <p:sldId id="12129" r:id="rId21"/>
    <p:sldId id="12130" r:id="rId22"/>
    <p:sldId id="12103" r:id="rId23"/>
    <p:sldId id="12131" r:id="rId24"/>
    <p:sldId id="12104" r:id="rId25"/>
    <p:sldId id="12108" r:id="rId26"/>
    <p:sldId id="12132" r:id="rId27"/>
    <p:sldId id="12109" r:id="rId28"/>
    <p:sldId id="12105" r:id="rId29"/>
    <p:sldId id="12133" r:id="rId30"/>
    <p:sldId id="12148" r:id="rId31"/>
    <p:sldId id="12134" r:id="rId32"/>
    <p:sldId id="12149" r:id="rId33"/>
    <p:sldId id="12135" r:id="rId34"/>
    <p:sldId id="12150" r:id="rId35"/>
    <p:sldId id="12136" r:id="rId36"/>
  </p:sldIdLst>
  <p:sldSz cx="12192000" cy="6858000"/>
  <p:notesSz cx="6858000" cy="9144000"/>
  <p:embeddedFontLst>
    <p:embeddedFont>
      <p:font typeface="等线" panose="02010600030101010101" pitchFamily="2" charset="-122"/>
      <p:regular r:id="rId38"/>
    </p:embeddedFont>
    <p:embeddedFont>
      <p:font typeface="等线 Light" panose="02010600030101010101" pitchFamily="2" charset="-122"/>
      <p:regular r:id="rId39"/>
    </p:embeddedFont>
    <p:embeddedFont>
      <p:font typeface="字魂46号-喵喵体" panose="020B0604020202020204" charset="-122"/>
      <p:regular r:id="rId40"/>
    </p:embeddedFont>
    <p:embeddedFont>
      <p:font typeface="UTM Avo" panose="02040603050506020204" pitchFamily="18" charset="0"/>
      <p:regular r:id="rId41"/>
      <p:bold r:id="rId42"/>
      <p:italic r:id="rId43"/>
      <p:boldItalic r:id="rId44"/>
    </p:embeddedFont>
    <p:embeddedFont>
      <p:font typeface="UTM Colossalis" panose="02040603050506020204" pitchFamily="18" charset="0"/>
      <p:regular r:id="rId45"/>
    </p:embeddedFont>
    <p:embeddedFont>
      <p:font typeface="UTM Ericsson Capital" panose="02040603050506020204" pitchFamily="18" charset="0"/>
      <p:regular r:id="rId46"/>
    </p:embeddedFont>
    <p:embeddedFont>
      <p:font typeface="UTM French Vanilla" panose="02040603050506020204" pitchFamily="18" charset="0"/>
      <p:regular r:id="rId47"/>
    </p:embeddedFont>
    <p:embeddedFont>
      <p:font typeface="UTM Futura Extra" panose="02040603050506020204" pitchFamily="18" charset="0"/>
      <p:bold r:id="rId48"/>
    </p:embeddedFont>
    <p:embeddedFont>
      <p:font typeface="UVN Vung Tau" panose="03080702040302070203" pitchFamily="66" charset="0"/>
      <p:regular r:id="rId49"/>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4C3FD"/>
    <a:srgbClr val="36A7FC"/>
    <a:srgbClr val="F04425"/>
    <a:srgbClr val="FFD85D"/>
    <a:srgbClr val="B9F6FF"/>
    <a:srgbClr val="FFB7B7"/>
    <a:srgbClr val="FF9999"/>
    <a:srgbClr val="FF99FF"/>
    <a:srgbClr val="FDF10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344" autoAdjust="0"/>
    <p:restoredTop sz="95280" autoAdjust="0"/>
  </p:normalViewPr>
  <p:slideViewPr>
    <p:cSldViewPr snapToGrid="0">
      <p:cViewPr varScale="1">
        <p:scale>
          <a:sx n="80" d="100"/>
          <a:sy n="80" d="100"/>
        </p:scale>
        <p:origin x="768" y="5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2.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5.fntdata"/><Relationship Id="rId47" Type="http://schemas.openxmlformats.org/officeDocument/2006/relationships/font" Target="fonts/font10.fntdata"/><Relationship Id="rId50"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1.fntdata"/><Relationship Id="rId46" Type="http://schemas.openxmlformats.org/officeDocument/2006/relationships/font" Target="fonts/font9.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font" Target="fonts/font3.fntdata"/><Relationship Id="rId45" Type="http://schemas.openxmlformats.org/officeDocument/2006/relationships/font" Target="fonts/font8.fntdata"/><Relationship Id="rId53"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12.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7.fntdata"/><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6.fntdata"/><Relationship Id="rId48" Type="http://schemas.openxmlformats.org/officeDocument/2006/relationships/font" Target="fonts/font11.fntdata"/><Relationship Id="rId8" Type="http://schemas.openxmlformats.org/officeDocument/2006/relationships/slide" Target="slides/slide7.xml"/><Relationship Id="rId51"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17E071A-8294-435C-B38E-FBEA9F28A958}" type="datetimeFigureOut">
              <a:rPr lang="zh-CN" altLang="en-US" smtClean="0"/>
              <a:t>2022/8/9</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D1C1796-738F-403C-B61C-73290BF225CA}" type="slidenum">
              <a:rPr lang="zh-CN" altLang="en-US" smtClean="0"/>
              <a:t>‹#›</a:t>
            </a:fld>
            <a:endParaRPr lang="zh-CN" altLang="en-US"/>
          </a:p>
        </p:txBody>
      </p:sp>
    </p:spTree>
    <p:extLst>
      <p:ext uri="{BB962C8B-B14F-4D97-AF65-F5344CB8AC3E}">
        <p14:creationId xmlns:p14="http://schemas.microsoft.com/office/powerpoint/2010/main" val="42264860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7D1C1796-738F-403C-B61C-73290BF225CA}" type="slidenum">
              <a:rPr lang="zh-CN" altLang="en-US" smtClean="0"/>
              <a:t>1</a:t>
            </a:fld>
            <a:endParaRPr lang="zh-CN" altLang="en-US"/>
          </a:p>
        </p:txBody>
      </p:sp>
    </p:spTree>
    <p:extLst>
      <p:ext uri="{BB962C8B-B14F-4D97-AF65-F5344CB8AC3E}">
        <p14:creationId xmlns:p14="http://schemas.microsoft.com/office/powerpoint/2010/main" val="36812882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7D1C1796-738F-403C-B61C-73290BF225CA}" type="slidenum">
              <a:rPr lang="zh-CN" altLang="en-US" smtClean="0"/>
              <a:t>2</a:t>
            </a:fld>
            <a:endParaRPr lang="zh-CN" altLang="en-US"/>
          </a:p>
        </p:txBody>
      </p:sp>
    </p:spTree>
    <p:extLst>
      <p:ext uri="{BB962C8B-B14F-4D97-AF65-F5344CB8AC3E}">
        <p14:creationId xmlns:p14="http://schemas.microsoft.com/office/powerpoint/2010/main" val="6306827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D1C1796-738F-403C-B61C-73290BF225CA}" type="slidenum">
              <a:rPr lang="zh-CN" altLang="en-US" smtClean="0"/>
              <a:t>3</a:t>
            </a:fld>
            <a:endParaRPr lang="zh-CN" altLang="en-US"/>
          </a:p>
        </p:txBody>
      </p:sp>
    </p:spTree>
    <p:extLst>
      <p:ext uri="{BB962C8B-B14F-4D97-AF65-F5344CB8AC3E}">
        <p14:creationId xmlns:p14="http://schemas.microsoft.com/office/powerpoint/2010/main" val="32224705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7D1C1796-738F-403C-B61C-73290BF225CA}" type="slidenum">
              <a:rPr lang="zh-CN" altLang="en-US" smtClean="0"/>
              <a:t>5</a:t>
            </a:fld>
            <a:endParaRPr lang="zh-CN" altLang="en-US"/>
          </a:p>
        </p:txBody>
      </p:sp>
    </p:spTree>
    <p:extLst>
      <p:ext uri="{BB962C8B-B14F-4D97-AF65-F5344CB8AC3E}">
        <p14:creationId xmlns:p14="http://schemas.microsoft.com/office/powerpoint/2010/main" val="6227302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r>
              <a:rPr lang="en-US" dirty="0"/>
              <a:t>GV </a:t>
            </a:r>
            <a:r>
              <a:rPr lang="en-US" dirty="0" err="1"/>
              <a:t>đọc</a:t>
            </a:r>
            <a:r>
              <a:rPr lang="en-US" dirty="0"/>
              <a:t> </a:t>
            </a:r>
            <a:r>
              <a:rPr lang="en-US" dirty="0" err="1"/>
              <a:t>mẫu</a:t>
            </a:r>
            <a:endParaRPr lang="en-US" dirty="0"/>
          </a:p>
        </p:txBody>
      </p:sp>
      <p:sp>
        <p:nvSpPr>
          <p:cNvPr id="4" name="Chỗ dành sẵn cho Số hiệu Bản chiếu 3"/>
          <p:cNvSpPr>
            <a:spLocks noGrp="1"/>
          </p:cNvSpPr>
          <p:nvPr>
            <p:ph type="sldNum" sz="quarter" idx="5"/>
          </p:nvPr>
        </p:nvSpPr>
        <p:spPr/>
        <p:txBody>
          <a:bodyPr/>
          <a:lstStyle/>
          <a:p>
            <a:fld id="{7D1C1796-738F-403C-B61C-73290BF225CA}" type="slidenum">
              <a:rPr lang="zh-CN" altLang="en-US" smtClean="0"/>
              <a:t>20</a:t>
            </a:fld>
            <a:endParaRPr lang="zh-CN" altLang="en-US"/>
          </a:p>
        </p:txBody>
      </p:sp>
    </p:spTree>
    <p:extLst>
      <p:ext uri="{BB962C8B-B14F-4D97-AF65-F5344CB8AC3E}">
        <p14:creationId xmlns:p14="http://schemas.microsoft.com/office/powerpoint/2010/main" val="33522689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r>
              <a:rPr lang="en-US" dirty="0"/>
              <a:t>GV </a:t>
            </a:r>
            <a:r>
              <a:rPr lang="en-US" dirty="0" err="1"/>
              <a:t>đọc</a:t>
            </a:r>
            <a:r>
              <a:rPr lang="en-US" dirty="0"/>
              <a:t> </a:t>
            </a:r>
            <a:r>
              <a:rPr lang="en-US" dirty="0" err="1"/>
              <a:t>mẫu</a:t>
            </a:r>
            <a:endParaRPr lang="en-US" dirty="0"/>
          </a:p>
        </p:txBody>
      </p:sp>
      <p:sp>
        <p:nvSpPr>
          <p:cNvPr id="4" name="Chỗ dành sẵn cho Số hiệu Bản chiếu 3"/>
          <p:cNvSpPr>
            <a:spLocks noGrp="1"/>
          </p:cNvSpPr>
          <p:nvPr>
            <p:ph type="sldNum" sz="quarter" idx="5"/>
          </p:nvPr>
        </p:nvSpPr>
        <p:spPr/>
        <p:txBody>
          <a:bodyPr/>
          <a:lstStyle/>
          <a:p>
            <a:fld id="{7D1C1796-738F-403C-B61C-73290BF225CA}" type="slidenum">
              <a:rPr lang="zh-CN" altLang="en-US" smtClean="0"/>
              <a:t>30</a:t>
            </a:fld>
            <a:endParaRPr lang="zh-CN" altLang="en-US"/>
          </a:p>
        </p:txBody>
      </p:sp>
    </p:spTree>
    <p:extLst>
      <p:ext uri="{BB962C8B-B14F-4D97-AF65-F5344CB8AC3E}">
        <p14:creationId xmlns:p14="http://schemas.microsoft.com/office/powerpoint/2010/main" val="34397983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7D1C1796-738F-403C-B61C-73290BF225CA}" type="slidenum">
              <a:rPr lang="zh-CN" altLang="en-US" smtClean="0"/>
              <a:t>35</a:t>
            </a:fld>
            <a:endParaRPr lang="zh-CN" altLang="en-US"/>
          </a:p>
        </p:txBody>
      </p:sp>
    </p:spTree>
    <p:extLst>
      <p:ext uri="{BB962C8B-B14F-4D97-AF65-F5344CB8AC3E}">
        <p14:creationId xmlns:p14="http://schemas.microsoft.com/office/powerpoint/2010/main" val="30085874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FA5CCBB-4F8E-4B30-B889-3C8370C92FDA}"/>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0B30CAEC-007A-432A-A886-4DFEF62D19A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4B961EFF-23D2-4EB3-A637-0C99C1FB8271}"/>
              </a:ext>
            </a:extLst>
          </p:cNvPr>
          <p:cNvSpPr>
            <a:spLocks noGrp="1"/>
          </p:cNvSpPr>
          <p:nvPr>
            <p:ph type="dt" sz="half" idx="10"/>
          </p:nvPr>
        </p:nvSpPr>
        <p:spPr/>
        <p:txBody>
          <a:bodyPr/>
          <a:lstStyle/>
          <a:p>
            <a:fld id="{7278C12F-EE13-4C76-8F2F-11D1D61D88E8}" type="datetimeFigureOut">
              <a:rPr lang="zh-CN" altLang="en-US" smtClean="0"/>
              <a:t>2022/8/9</a:t>
            </a:fld>
            <a:endParaRPr lang="zh-CN" altLang="en-US"/>
          </a:p>
        </p:txBody>
      </p:sp>
      <p:sp>
        <p:nvSpPr>
          <p:cNvPr id="5" name="页脚占位符 4">
            <a:extLst>
              <a:ext uri="{FF2B5EF4-FFF2-40B4-BE49-F238E27FC236}">
                <a16:creationId xmlns:a16="http://schemas.microsoft.com/office/drawing/2014/main" id="{206F4492-A0C5-4464-B659-828CE84097A5}"/>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35304FF5-BF92-485F-9479-40FFC982ECE9}"/>
              </a:ext>
            </a:extLst>
          </p:cNvPr>
          <p:cNvSpPr>
            <a:spLocks noGrp="1"/>
          </p:cNvSpPr>
          <p:nvPr>
            <p:ph type="sldNum" sz="quarter" idx="12"/>
          </p:nvPr>
        </p:nvSpPr>
        <p:spPr/>
        <p:txBody>
          <a:bodyPr/>
          <a:lstStyle/>
          <a:p>
            <a:fld id="{5DB20121-F214-40FA-9FDB-0ED3C6D93ED9}" type="slidenum">
              <a:rPr lang="zh-CN" altLang="en-US" smtClean="0"/>
              <a:t>‹#›</a:t>
            </a:fld>
            <a:endParaRPr lang="zh-CN" altLang="en-US"/>
          </a:p>
        </p:txBody>
      </p:sp>
    </p:spTree>
    <p:extLst>
      <p:ext uri="{BB962C8B-B14F-4D97-AF65-F5344CB8AC3E}">
        <p14:creationId xmlns:p14="http://schemas.microsoft.com/office/powerpoint/2010/main" val="3465432278"/>
      </p:ext>
    </p:extLst>
  </p:cSld>
  <p:clrMapOvr>
    <a:masterClrMapping/>
  </p:clrMapOvr>
  <mc:AlternateContent xmlns:mc="http://schemas.openxmlformats.org/markup-compatibility/2006" xmlns:p14="http://schemas.microsoft.com/office/powerpoint/2010/main">
    <mc:Choice Requires="p14">
      <p:transition spd="slow" p14:dur="1500" advClick="0" advTm="0">
        <p14:window dir="vert"/>
      </p:transition>
    </mc:Choice>
    <mc:Fallback xmlns="">
      <p:transition spd="slow" advClick="0" advTm="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7658665-6E6F-4568-BCBE-93B0EB782BCA}"/>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2C380476-F40A-4DF0-B977-FA462CADE67B}"/>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943B9407-01C1-4D03-86F7-6355B6EF6689}"/>
              </a:ext>
            </a:extLst>
          </p:cNvPr>
          <p:cNvSpPr>
            <a:spLocks noGrp="1"/>
          </p:cNvSpPr>
          <p:nvPr>
            <p:ph type="dt" sz="half" idx="10"/>
          </p:nvPr>
        </p:nvSpPr>
        <p:spPr/>
        <p:txBody>
          <a:bodyPr/>
          <a:lstStyle/>
          <a:p>
            <a:fld id="{7278C12F-EE13-4C76-8F2F-11D1D61D88E8}" type="datetimeFigureOut">
              <a:rPr lang="zh-CN" altLang="en-US" smtClean="0"/>
              <a:t>2022/8/9</a:t>
            </a:fld>
            <a:endParaRPr lang="zh-CN" altLang="en-US"/>
          </a:p>
        </p:txBody>
      </p:sp>
      <p:sp>
        <p:nvSpPr>
          <p:cNvPr id="5" name="页脚占位符 4">
            <a:extLst>
              <a:ext uri="{FF2B5EF4-FFF2-40B4-BE49-F238E27FC236}">
                <a16:creationId xmlns:a16="http://schemas.microsoft.com/office/drawing/2014/main" id="{4D566DD3-9C56-49A2-B4E0-F96940EEEDF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45D4026-4A75-42B7-ACEE-3180CE2680CC}"/>
              </a:ext>
            </a:extLst>
          </p:cNvPr>
          <p:cNvSpPr>
            <a:spLocks noGrp="1"/>
          </p:cNvSpPr>
          <p:nvPr>
            <p:ph type="sldNum" sz="quarter" idx="12"/>
          </p:nvPr>
        </p:nvSpPr>
        <p:spPr/>
        <p:txBody>
          <a:bodyPr/>
          <a:lstStyle/>
          <a:p>
            <a:fld id="{5DB20121-F214-40FA-9FDB-0ED3C6D93ED9}" type="slidenum">
              <a:rPr lang="zh-CN" altLang="en-US" smtClean="0"/>
              <a:t>‹#›</a:t>
            </a:fld>
            <a:endParaRPr lang="zh-CN" altLang="en-US"/>
          </a:p>
        </p:txBody>
      </p:sp>
    </p:spTree>
    <p:extLst>
      <p:ext uri="{BB962C8B-B14F-4D97-AF65-F5344CB8AC3E}">
        <p14:creationId xmlns:p14="http://schemas.microsoft.com/office/powerpoint/2010/main" val="3993517988"/>
      </p:ext>
    </p:extLst>
  </p:cSld>
  <p:clrMapOvr>
    <a:masterClrMapping/>
  </p:clrMapOvr>
  <mc:AlternateContent xmlns:mc="http://schemas.openxmlformats.org/markup-compatibility/2006" xmlns:p14="http://schemas.microsoft.com/office/powerpoint/2010/main">
    <mc:Choice Requires="p14">
      <p:transition spd="slow" p14:dur="1500" advClick="0" advTm="0">
        <p14:window dir="vert"/>
      </p:transition>
    </mc:Choice>
    <mc:Fallback xmlns="">
      <p:transition spd="slow" advClick="0" advTm="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4289B029-9DF5-448A-B93D-0ABAD18910F6}"/>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32BE6B6B-0E62-4B39-A9B0-299F890A521C}"/>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E07B106F-412F-4AC1-8926-0D0C76A685F0}"/>
              </a:ext>
            </a:extLst>
          </p:cNvPr>
          <p:cNvSpPr>
            <a:spLocks noGrp="1"/>
          </p:cNvSpPr>
          <p:nvPr>
            <p:ph type="dt" sz="half" idx="10"/>
          </p:nvPr>
        </p:nvSpPr>
        <p:spPr/>
        <p:txBody>
          <a:bodyPr/>
          <a:lstStyle/>
          <a:p>
            <a:fld id="{7278C12F-EE13-4C76-8F2F-11D1D61D88E8}" type="datetimeFigureOut">
              <a:rPr lang="zh-CN" altLang="en-US" smtClean="0"/>
              <a:t>2022/8/9</a:t>
            </a:fld>
            <a:endParaRPr lang="zh-CN" altLang="en-US"/>
          </a:p>
        </p:txBody>
      </p:sp>
      <p:sp>
        <p:nvSpPr>
          <p:cNvPr id="5" name="页脚占位符 4">
            <a:extLst>
              <a:ext uri="{FF2B5EF4-FFF2-40B4-BE49-F238E27FC236}">
                <a16:creationId xmlns:a16="http://schemas.microsoft.com/office/drawing/2014/main" id="{E5B919FC-5A4F-4D53-91D8-CB8D39F481E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16BF3BED-DE32-49D2-9675-9BECA1527044}"/>
              </a:ext>
            </a:extLst>
          </p:cNvPr>
          <p:cNvSpPr>
            <a:spLocks noGrp="1"/>
          </p:cNvSpPr>
          <p:nvPr>
            <p:ph type="sldNum" sz="quarter" idx="12"/>
          </p:nvPr>
        </p:nvSpPr>
        <p:spPr/>
        <p:txBody>
          <a:bodyPr/>
          <a:lstStyle/>
          <a:p>
            <a:fld id="{5DB20121-F214-40FA-9FDB-0ED3C6D93ED9}" type="slidenum">
              <a:rPr lang="zh-CN" altLang="en-US" smtClean="0"/>
              <a:t>‹#›</a:t>
            </a:fld>
            <a:endParaRPr lang="zh-CN" altLang="en-US"/>
          </a:p>
        </p:txBody>
      </p:sp>
    </p:spTree>
    <p:extLst>
      <p:ext uri="{BB962C8B-B14F-4D97-AF65-F5344CB8AC3E}">
        <p14:creationId xmlns:p14="http://schemas.microsoft.com/office/powerpoint/2010/main" val="268383494"/>
      </p:ext>
    </p:extLst>
  </p:cSld>
  <p:clrMapOvr>
    <a:masterClrMapping/>
  </p:clrMapOvr>
  <mc:AlternateContent xmlns:mc="http://schemas.openxmlformats.org/markup-compatibility/2006" xmlns:p14="http://schemas.microsoft.com/office/powerpoint/2010/main">
    <mc:Choice Requires="p14">
      <p:transition spd="slow" p14:dur="1500" advClick="0" advTm="0">
        <p14:window dir="vert"/>
      </p:transition>
    </mc:Choice>
    <mc:Fallback xmlns="">
      <p:transition spd="slow" advClick="0" advTm="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64F318E-03F3-4D74-A497-F97BAD04576B}"/>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29DAB62F-719B-4951-BF8D-1D6150A64C31}"/>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4319EF8A-45CA-4A25-976B-5205C95FF78B}"/>
              </a:ext>
            </a:extLst>
          </p:cNvPr>
          <p:cNvSpPr>
            <a:spLocks noGrp="1"/>
          </p:cNvSpPr>
          <p:nvPr>
            <p:ph type="dt" sz="half" idx="10"/>
          </p:nvPr>
        </p:nvSpPr>
        <p:spPr/>
        <p:txBody>
          <a:bodyPr/>
          <a:lstStyle/>
          <a:p>
            <a:fld id="{7278C12F-EE13-4C76-8F2F-11D1D61D88E8}" type="datetimeFigureOut">
              <a:rPr lang="zh-CN" altLang="en-US" smtClean="0"/>
              <a:t>2022/8/9</a:t>
            </a:fld>
            <a:endParaRPr lang="zh-CN" altLang="en-US"/>
          </a:p>
        </p:txBody>
      </p:sp>
      <p:sp>
        <p:nvSpPr>
          <p:cNvPr id="5" name="页脚占位符 4">
            <a:extLst>
              <a:ext uri="{FF2B5EF4-FFF2-40B4-BE49-F238E27FC236}">
                <a16:creationId xmlns:a16="http://schemas.microsoft.com/office/drawing/2014/main" id="{9010C86E-EF07-4461-ACDD-13B60B371DA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66720AFB-5B25-4660-AE29-1231FDE14325}"/>
              </a:ext>
            </a:extLst>
          </p:cNvPr>
          <p:cNvSpPr>
            <a:spLocks noGrp="1"/>
          </p:cNvSpPr>
          <p:nvPr>
            <p:ph type="sldNum" sz="quarter" idx="12"/>
          </p:nvPr>
        </p:nvSpPr>
        <p:spPr/>
        <p:txBody>
          <a:bodyPr/>
          <a:lstStyle/>
          <a:p>
            <a:fld id="{5DB20121-F214-40FA-9FDB-0ED3C6D93ED9}" type="slidenum">
              <a:rPr lang="zh-CN" altLang="en-US" smtClean="0"/>
              <a:t>‹#›</a:t>
            </a:fld>
            <a:endParaRPr lang="zh-CN" altLang="en-US"/>
          </a:p>
        </p:txBody>
      </p:sp>
    </p:spTree>
    <p:extLst>
      <p:ext uri="{BB962C8B-B14F-4D97-AF65-F5344CB8AC3E}">
        <p14:creationId xmlns:p14="http://schemas.microsoft.com/office/powerpoint/2010/main" val="2899645367"/>
      </p:ext>
    </p:extLst>
  </p:cSld>
  <p:clrMapOvr>
    <a:masterClrMapping/>
  </p:clrMapOvr>
  <mc:AlternateContent xmlns:mc="http://schemas.openxmlformats.org/markup-compatibility/2006" xmlns:p14="http://schemas.microsoft.com/office/powerpoint/2010/main">
    <mc:Choice Requires="p14">
      <p:transition spd="slow" p14:dur="1500" advClick="0" advTm="0">
        <p14:window dir="vert"/>
      </p:transition>
    </mc:Choice>
    <mc:Fallback xmlns="">
      <p:transition spd="slow" advClick="0" advTm="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AFD79DD-5DD3-4566-80F3-13F7A69DA6AB}"/>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343C8779-7EAD-427E-BA8B-563D1598CCD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3D29FC11-E886-42B1-B985-A6AE5BB2448B}"/>
              </a:ext>
            </a:extLst>
          </p:cNvPr>
          <p:cNvSpPr>
            <a:spLocks noGrp="1"/>
          </p:cNvSpPr>
          <p:nvPr>
            <p:ph type="dt" sz="half" idx="10"/>
          </p:nvPr>
        </p:nvSpPr>
        <p:spPr/>
        <p:txBody>
          <a:bodyPr/>
          <a:lstStyle/>
          <a:p>
            <a:fld id="{7278C12F-EE13-4C76-8F2F-11D1D61D88E8}" type="datetimeFigureOut">
              <a:rPr lang="zh-CN" altLang="en-US" smtClean="0"/>
              <a:t>2022/8/9</a:t>
            </a:fld>
            <a:endParaRPr lang="zh-CN" altLang="en-US"/>
          </a:p>
        </p:txBody>
      </p:sp>
      <p:sp>
        <p:nvSpPr>
          <p:cNvPr id="5" name="页脚占位符 4">
            <a:extLst>
              <a:ext uri="{FF2B5EF4-FFF2-40B4-BE49-F238E27FC236}">
                <a16:creationId xmlns:a16="http://schemas.microsoft.com/office/drawing/2014/main" id="{CE6A0340-C70D-4BE2-AADB-689E5E35D2BC}"/>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8783C2A7-D03F-47C3-B4DB-556292A14D27}"/>
              </a:ext>
            </a:extLst>
          </p:cNvPr>
          <p:cNvSpPr>
            <a:spLocks noGrp="1"/>
          </p:cNvSpPr>
          <p:nvPr>
            <p:ph type="sldNum" sz="quarter" idx="12"/>
          </p:nvPr>
        </p:nvSpPr>
        <p:spPr/>
        <p:txBody>
          <a:bodyPr/>
          <a:lstStyle/>
          <a:p>
            <a:fld id="{5DB20121-F214-40FA-9FDB-0ED3C6D93ED9}" type="slidenum">
              <a:rPr lang="zh-CN" altLang="en-US" smtClean="0"/>
              <a:t>‹#›</a:t>
            </a:fld>
            <a:endParaRPr lang="zh-CN" altLang="en-US"/>
          </a:p>
        </p:txBody>
      </p:sp>
    </p:spTree>
    <p:extLst>
      <p:ext uri="{BB962C8B-B14F-4D97-AF65-F5344CB8AC3E}">
        <p14:creationId xmlns:p14="http://schemas.microsoft.com/office/powerpoint/2010/main" val="3709031767"/>
      </p:ext>
    </p:extLst>
  </p:cSld>
  <p:clrMapOvr>
    <a:masterClrMapping/>
  </p:clrMapOvr>
  <mc:AlternateContent xmlns:mc="http://schemas.openxmlformats.org/markup-compatibility/2006" xmlns:p14="http://schemas.microsoft.com/office/powerpoint/2010/main">
    <mc:Choice Requires="p14">
      <p:transition spd="slow" p14:dur="1500" advClick="0" advTm="0">
        <p14:window dir="vert"/>
      </p:transition>
    </mc:Choice>
    <mc:Fallback xmlns="">
      <p:transition spd="slow" advClick="0" advTm="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9ECDD8B-9405-4441-98F7-5C3BBC990892}"/>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29D24EA3-247F-46F1-AF30-EB40EA9FF962}"/>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AF33FDEA-14A9-4320-9158-7EFC49C1D2DB}"/>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8CEBF7FF-B0D8-4283-9477-749E3CEC3717}"/>
              </a:ext>
            </a:extLst>
          </p:cNvPr>
          <p:cNvSpPr>
            <a:spLocks noGrp="1"/>
          </p:cNvSpPr>
          <p:nvPr>
            <p:ph type="dt" sz="half" idx="10"/>
          </p:nvPr>
        </p:nvSpPr>
        <p:spPr/>
        <p:txBody>
          <a:bodyPr/>
          <a:lstStyle/>
          <a:p>
            <a:fld id="{7278C12F-EE13-4C76-8F2F-11D1D61D88E8}" type="datetimeFigureOut">
              <a:rPr lang="zh-CN" altLang="en-US" smtClean="0"/>
              <a:t>2022/8/9</a:t>
            </a:fld>
            <a:endParaRPr lang="zh-CN" altLang="en-US"/>
          </a:p>
        </p:txBody>
      </p:sp>
      <p:sp>
        <p:nvSpPr>
          <p:cNvPr id="6" name="页脚占位符 5">
            <a:extLst>
              <a:ext uri="{FF2B5EF4-FFF2-40B4-BE49-F238E27FC236}">
                <a16:creationId xmlns:a16="http://schemas.microsoft.com/office/drawing/2014/main" id="{53989A2F-7D7A-49ED-A609-5C6BA67AD93A}"/>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533FA3EB-13A1-4124-8FE3-27441CE07881}"/>
              </a:ext>
            </a:extLst>
          </p:cNvPr>
          <p:cNvSpPr>
            <a:spLocks noGrp="1"/>
          </p:cNvSpPr>
          <p:nvPr>
            <p:ph type="sldNum" sz="quarter" idx="12"/>
          </p:nvPr>
        </p:nvSpPr>
        <p:spPr/>
        <p:txBody>
          <a:bodyPr/>
          <a:lstStyle/>
          <a:p>
            <a:fld id="{5DB20121-F214-40FA-9FDB-0ED3C6D93ED9}" type="slidenum">
              <a:rPr lang="zh-CN" altLang="en-US" smtClean="0"/>
              <a:t>‹#›</a:t>
            </a:fld>
            <a:endParaRPr lang="zh-CN" altLang="en-US"/>
          </a:p>
        </p:txBody>
      </p:sp>
    </p:spTree>
    <p:extLst>
      <p:ext uri="{BB962C8B-B14F-4D97-AF65-F5344CB8AC3E}">
        <p14:creationId xmlns:p14="http://schemas.microsoft.com/office/powerpoint/2010/main" val="651686146"/>
      </p:ext>
    </p:extLst>
  </p:cSld>
  <p:clrMapOvr>
    <a:masterClrMapping/>
  </p:clrMapOvr>
  <mc:AlternateContent xmlns:mc="http://schemas.openxmlformats.org/markup-compatibility/2006" xmlns:p14="http://schemas.microsoft.com/office/powerpoint/2010/main">
    <mc:Choice Requires="p14">
      <p:transition spd="slow" p14:dur="1500" advClick="0" advTm="0">
        <p14:window dir="vert"/>
      </p:transition>
    </mc:Choice>
    <mc:Fallback xmlns="">
      <p:transition spd="slow" advClick="0" advTm="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A3AC7B5-0263-40E2-9EBF-A687FDEC360B}"/>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BCA2D164-C222-4DED-A1C9-F21B53DE22B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95A1340A-7B6C-4A50-AB42-745FEFD6B796}"/>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F604A6FF-31C9-49C6-8FD1-E8ACB04FE32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C52ED85D-C19A-484E-A047-0F10C5A111C1}"/>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C4251002-FD28-46EC-85E7-5B9EDA708592}"/>
              </a:ext>
            </a:extLst>
          </p:cNvPr>
          <p:cNvSpPr>
            <a:spLocks noGrp="1"/>
          </p:cNvSpPr>
          <p:nvPr>
            <p:ph type="dt" sz="half" idx="10"/>
          </p:nvPr>
        </p:nvSpPr>
        <p:spPr/>
        <p:txBody>
          <a:bodyPr/>
          <a:lstStyle/>
          <a:p>
            <a:fld id="{7278C12F-EE13-4C76-8F2F-11D1D61D88E8}" type="datetimeFigureOut">
              <a:rPr lang="zh-CN" altLang="en-US" smtClean="0"/>
              <a:t>2022/8/9</a:t>
            </a:fld>
            <a:endParaRPr lang="zh-CN" altLang="en-US"/>
          </a:p>
        </p:txBody>
      </p:sp>
      <p:sp>
        <p:nvSpPr>
          <p:cNvPr id="8" name="页脚占位符 7">
            <a:extLst>
              <a:ext uri="{FF2B5EF4-FFF2-40B4-BE49-F238E27FC236}">
                <a16:creationId xmlns:a16="http://schemas.microsoft.com/office/drawing/2014/main" id="{FF6DEB3C-D1AB-48D0-B707-576DAF320E48}"/>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6B2B1426-038B-418F-AC0D-E668F82E0125}"/>
              </a:ext>
            </a:extLst>
          </p:cNvPr>
          <p:cNvSpPr>
            <a:spLocks noGrp="1"/>
          </p:cNvSpPr>
          <p:nvPr>
            <p:ph type="sldNum" sz="quarter" idx="12"/>
          </p:nvPr>
        </p:nvSpPr>
        <p:spPr/>
        <p:txBody>
          <a:bodyPr/>
          <a:lstStyle/>
          <a:p>
            <a:fld id="{5DB20121-F214-40FA-9FDB-0ED3C6D93ED9}" type="slidenum">
              <a:rPr lang="zh-CN" altLang="en-US" smtClean="0"/>
              <a:t>‹#›</a:t>
            </a:fld>
            <a:endParaRPr lang="zh-CN" altLang="en-US"/>
          </a:p>
        </p:txBody>
      </p:sp>
    </p:spTree>
    <p:extLst>
      <p:ext uri="{BB962C8B-B14F-4D97-AF65-F5344CB8AC3E}">
        <p14:creationId xmlns:p14="http://schemas.microsoft.com/office/powerpoint/2010/main" val="2024855790"/>
      </p:ext>
    </p:extLst>
  </p:cSld>
  <p:clrMapOvr>
    <a:masterClrMapping/>
  </p:clrMapOvr>
  <mc:AlternateContent xmlns:mc="http://schemas.openxmlformats.org/markup-compatibility/2006" xmlns:p14="http://schemas.microsoft.com/office/powerpoint/2010/main">
    <mc:Choice Requires="p14">
      <p:transition spd="slow" p14:dur="1500" advClick="0" advTm="0">
        <p14:window dir="vert"/>
      </p:transition>
    </mc:Choice>
    <mc:Fallback xmlns="">
      <p:transition spd="slow" advClick="0" advTm="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5827F10-9627-4184-AF0D-D1ECF6BCBC1C}"/>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20970352-F32A-4EEF-8166-8449F39DD52D}"/>
              </a:ext>
            </a:extLst>
          </p:cNvPr>
          <p:cNvSpPr>
            <a:spLocks noGrp="1"/>
          </p:cNvSpPr>
          <p:nvPr>
            <p:ph type="dt" sz="half" idx="10"/>
          </p:nvPr>
        </p:nvSpPr>
        <p:spPr/>
        <p:txBody>
          <a:bodyPr/>
          <a:lstStyle/>
          <a:p>
            <a:fld id="{7278C12F-EE13-4C76-8F2F-11D1D61D88E8}" type="datetimeFigureOut">
              <a:rPr lang="zh-CN" altLang="en-US" smtClean="0"/>
              <a:t>2022/8/9</a:t>
            </a:fld>
            <a:endParaRPr lang="zh-CN" altLang="en-US"/>
          </a:p>
        </p:txBody>
      </p:sp>
      <p:sp>
        <p:nvSpPr>
          <p:cNvPr id="4" name="页脚占位符 3">
            <a:extLst>
              <a:ext uri="{FF2B5EF4-FFF2-40B4-BE49-F238E27FC236}">
                <a16:creationId xmlns:a16="http://schemas.microsoft.com/office/drawing/2014/main" id="{8E387605-13C2-47C8-85A3-AB7121D2A3D4}"/>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82959B96-DA21-4B0F-841C-83083CF17E98}"/>
              </a:ext>
            </a:extLst>
          </p:cNvPr>
          <p:cNvSpPr>
            <a:spLocks noGrp="1"/>
          </p:cNvSpPr>
          <p:nvPr>
            <p:ph type="sldNum" sz="quarter" idx="12"/>
          </p:nvPr>
        </p:nvSpPr>
        <p:spPr/>
        <p:txBody>
          <a:bodyPr/>
          <a:lstStyle/>
          <a:p>
            <a:fld id="{5DB20121-F214-40FA-9FDB-0ED3C6D93ED9}" type="slidenum">
              <a:rPr lang="zh-CN" altLang="en-US" smtClean="0"/>
              <a:t>‹#›</a:t>
            </a:fld>
            <a:endParaRPr lang="zh-CN" altLang="en-US"/>
          </a:p>
        </p:txBody>
      </p:sp>
    </p:spTree>
    <p:extLst>
      <p:ext uri="{BB962C8B-B14F-4D97-AF65-F5344CB8AC3E}">
        <p14:creationId xmlns:p14="http://schemas.microsoft.com/office/powerpoint/2010/main" val="897248127"/>
      </p:ext>
    </p:extLst>
  </p:cSld>
  <p:clrMapOvr>
    <a:masterClrMapping/>
  </p:clrMapOvr>
  <mc:AlternateContent xmlns:mc="http://schemas.openxmlformats.org/markup-compatibility/2006" xmlns:p14="http://schemas.microsoft.com/office/powerpoint/2010/main">
    <mc:Choice Requires="p14">
      <p:transition spd="slow" p14:dur="1500" advClick="0" advTm="0">
        <p14:window dir="vert"/>
      </p:transition>
    </mc:Choice>
    <mc:Fallback xmlns="">
      <p:transition spd="slow" advClick="0" advTm="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0FE82404-4BB6-4D00-9D6F-588386566F30}"/>
              </a:ext>
            </a:extLst>
          </p:cNvPr>
          <p:cNvSpPr>
            <a:spLocks noGrp="1"/>
          </p:cNvSpPr>
          <p:nvPr>
            <p:ph type="dt" sz="half" idx="10"/>
          </p:nvPr>
        </p:nvSpPr>
        <p:spPr/>
        <p:txBody>
          <a:bodyPr/>
          <a:lstStyle/>
          <a:p>
            <a:fld id="{7278C12F-EE13-4C76-8F2F-11D1D61D88E8}" type="datetimeFigureOut">
              <a:rPr lang="zh-CN" altLang="en-US" smtClean="0"/>
              <a:t>2022/8/9</a:t>
            </a:fld>
            <a:endParaRPr lang="zh-CN" altLang="en-US"/>
          </a:p>
        </p:txBody>
      </p:sp>
      <p:sp>
        <p:nvSpPr>
          <p:cNvPr id="3" name="页脚占位符 2">
            <a:extLst>
              <a:ext uri="{FF2B5EF4-FFF2-40B4-BE49-F238E27FC236}">
                <a16:creationId xmlns:a16="http://schemas.microsoft.com/office/drawing/2014/main" id="{2FF0B54D-C6E8-47C0-B41B-C7EAA94DDCB0}"/>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E5B43969-F45D-4B25-8C5A-5155697B3849}"/>
              </a:ext>
            </a:extLst>
          </p:cNvPr>
          <p:cNvSpPr>
            <a:spLocks noGrp="1"/>
          </p:cNvSpPr>
          <p:nvPr>
            <p:ph type="sldNum" sz="quarter" idx="12"/>
          </p:nvPr>
        </p:nvSpPr>
        <p:spPr/>
        <p:txBody>
          <a:bodyPr/>
          <a:lstStyle/>
          <a:p>
            <a:fld id="{5DB20121-F214-40FA-9FDB-0ED3C6D93ED9}" type="slidenum">
              <a:rPr lang="zh-CN" altLang="en-US" smtClean="0"/>
              <a:t>‹#›</a:t>
            </a:fld>
            <a:endParaRPr lang="zh-CN" altLang="en-US"/>
          </a:p>
        </p:txBody>
      </p:sp>
    </p:spTree>
    <p:extLst>
      <p:ext uri="{BB962C8B-B14F-4D97-AF65-F5344CB8AC3E}">
        <p14:creationId xmlns:p14="http://schemas.microsoft.com/office/powerpoint/2010/main" val="1716258544"/>
      </p:ext>
    </p:extLst>
  </p:cSld>
  <p:clrMapOvr>
    <a:masterClrMapping/>
  </p:clrMapOvr>
  <mc:AlternateContent xmlns:mc="http://schemas.openxmlformats.org/markup-compatibility/2006" xmlns:p14="http://schemas.microsoft.com/office/powerpoint/2010/main">
    <mc:Choice Requires="p14">
      <p:transition spd="slow" p14:dur="1500" advClick="0" advTm="0">
        <p14:window dir="vert"/>
      </p:transition>
    </mc:Choice>
    <mc:Fallback xmlns="">
      <p:transition spd="slow" advClick="0" advTm="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1EEC549-B500-4D3C-B9BB-040DB3A95B26}"/>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8E3A3E9A-F2E2-4F17-9339-2AA290AFE0D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588A85F9-C607-43F3-9AC0-12EA8B330A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80A2C323-0A6B-4559-A3F6-0F82E12A93C6}"/>
              </a:ext>
            </a:extLst>
          </p:cNvPr>
          <p:cNvSpPr>
            <a:spLocks noGrp="1"/>
          </p:cNvSpPr>
          <p:nvPr>
            <p:ph type="dt" sz="half" idx="10"/>
          </p:nvPr>
        </p:nvSpPr>
        <p:spPr/>
        <p:txBody>
          <a:bodyPr/>
          <a:lstStyle/>
          <a:p>
            <a:fld id="{7278C12F-EE13-4C76-8F2F-11D1D61D88E8}" type="datetimeFigureOut">
              <a:rPr lang="zh-CN" altLang="en-US" smtClean="0"/>
              <a:t>2022/8/9</a:t>
            </a:fld>
            <a:endParaRPr lang="zh-CN" altLang="en-US"/>
          </a:p>
        </p:txBody>
      </p:sp>
      <p:sp>
        <p:nvSpPr>
          <p:cNvPr id="6" name="页脚占位符 5">
            <a:extLst>
              <a:ext uri="{FF2B5EF4-FFF2-40B4-BE49-F238E27FC236}">
                <a16:creationId xmlns:a16="http://schemas.microsoft.com/office/drawing/2014/main" id="{916BEAC3-513C-4FBF-838E-A371DE8CBA51}"/>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1FBD15DD-EEC1-48AC-99BF-1028E030619F}"/>
              </a:ext>
            </a:extLst>
          </p:cNvPr>
          <p:cNvSpPr>
            <a:spLocks noGrp="1"/>
          </p:cNvSpPr>
          <p:nvPr>
            <p:ph type="sldNum" sz="quarter" idx="12"/>
          </p:nvPr>
        </p:nvSpPr>
        <p:spPr/>
        <p:txBody>
          <a:bodyPr/>
          <a:lstStyle/>
          <a:p>
            <a:fld id="{5DB20121-F214-40FA-9FDB-0ED3C6D93ED9}" type="slidenum">
              <a:rPr lang="zh-CN" altLang="en-US" smtClean="0"/>
              <a:t>‹#›</a:t>
            </a:fld>
            <a:endParaRPr lang="zh-CN" altLang="en-US"/>
          </a:p>
        </p:txBody>
      </p:sp>
    </p:spTree>
    <p:extLst>
      <p:ext uri="{BB962C8B-B14F-4D97-AF65-F5344CB8AC3E}">
        <p14:creationId xmlns:p14="http://schemas.microsoft.com/office/powerpoint/2010/main" val="448847330"/>
      </p:ext>
    </p:extLst>
  </p:cSld>
  <p:clrMapOvr>
    <a:masterClrMapping/>
  </p:clrMapOvr>
  <mc:AlternateContent xmlns:mc="http://schemas.openxmlformats.org/markup-compatibility/2006" xmlns:p14="http://schemas.microsoft.com/office/powerpoint/2010/main">
    <mc:Choice Requires="p14">
      <p:transition spd="slow" p14:dur="1500" advClick="0" advTm="0">
        <p14:window dir="vert"/>
      </p:transition>
    </mc:Choice>
    <mc:Fallback xmlns="">
      <p:transition spd="slow" advClick="0" advTm="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E2C94D3-80B6-437B-87FE-72065949A131}"/>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271D1D8B-7717-4ECC-B62E-455BFE6D33D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8C35FD32-2FF1-41FB-B1D5-92474F6CAC8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A59A294F-8420-464C-9F30-BDDF0C66467D}"/>
              </a:ext>
            </a:extLst>
          </p:cNvPr>
          <p:cNvSpPr>
            <a:spLocks noGrp="1"/>
          </p:cNvSpPr>
          <p:nvPr>
            <p:ph type="dt" sz="half" idx="10"/>
          </p:nvPr>
        </p:nvSpPr>
        <p:spPr/>
        <p:txBody>
          <a:bodyPr/>
          <a:lstStyle/>
          <a:p>
            <a:fld id="{7278C12F-EE13-4C76-8F2F-11D1D61D88E8}" type="datetimeFigureOut">
              <a:rPr lang="zh-CN" altLang="en-US" smtClean="0"/>
              <a:t>2022/8/9</a:t>
            </a:fld>
            <a:endParaRPr lang="zh-CN" altLang="en-US"/>
          </a:p>
        </p:txBody>
      </p:sp>
      <p:sp>
        <p:nvSpPr>
          <p:cNvPr id="6" name="页脚占位符 5">
            <a:extLst>
              <a:ext uri="{FF2B5EF4-FFF2-40B4-BE49-F238E27FC236}">
                <a16:creationId xmlns:a16="http://schemas.microsoft.com/office/drawing/2014/main" id="{DC464237-5C3A-45BE-BC51-69F39410B12F}"/>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8C36001A-0B26-4680-B19D-AC6D5C2FFBE2}"/>
              </a:ext>
            </a:extLst>
          </p:cNvPr>
          <p:cNvSpPr>
            <a:spLocks noGrp="1"/>
          </p:cNvSpPr>
          <p:nvPr>
            <p:ph type="sldNum" sz="quarter" idx="12"/>
          </p:nvPr>
        </p:nvSpPr>
        <p:spPr/>
        <p:txBody>
          <a:bodyPr/>
          <a:lstStyle/>
          <a:p>
            <a:fld id="{5DB20121-F214-40FA-9FDB-0ED3C6D93ED9}" type="slidenum">
              <a:rPr lang="zh-CN" altLang="en-US" smtClean="0"/>
              <a:t>‹#›</a:t>
            </a:fld>
            <a:endParaRPr lang="zh-CN" altLang="en-US"/>
          </a:p>
        </p:txBody>
      </p:sp>
    </p:spTree>
    <p:extLst>
      <p:ext uri="{BB962C8B-B14F-4D97-AF65-F5344CB8AC3E}">
        <p14:creationId xmlns:p14="http://schemas.microsoft.com/office/powerpoint/2010/main" val="441965757"/>
      </p:ext>
    </p:extLst>
  </p:cSld>
  <p:clrMapOvr>
    <a:masterClrMapping/>
  </p:clrMapOvr>
  <mc:AlternateContent xmlns:mc="http://schemas.openxmlformats.org/markup-compatibility/2006" xmlns:p14="http://schemas.microsoft.com/office/powerpoint/2010/main">
    <mc:Choice Requires="p14">
      <p:transition spd="slow" p14:dur="1500" advClick="0" advTm="0">
        <p14:window dir="vert"/>
      </p:transition>
    </mc:Choice>
    <mc:Fallback xmlns="">
      <p:transition spd="slow" advClick="0" advTm="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hyperlink" Target="https://www.facebook.com/teamKTUTS" TargetMode="Externa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1BD58A4A-F4BA-493D-B466-14335E464A4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32364181-8C1F-4155-917C-15EA94E88AC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9D265B92-5BFB-454D-928C-776495BEDFF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278C12F-EE13-4C76-8F2F-11D1D61D88E8}" type="datetimeFigureOut">
              <a:rPr lang="zh-CN" altLang="en-US" smtClean="0"/>
              <a:t>2022/8/9</a:t>
            </a:fld>
            <a:endParaRPr lang="zh-CN" altLang="en-US"/>
          </a:p>
        </p:txBody>
      </p:sp>
      <p:sp>
        <p:nvSpPr>
          <p:cNvPr id="5" name="页脚占位符 4">
            <a:extLst>
              <a:ext uri="{FF2B5EF4-FFF2-40B4-BE49-F238E27FC236}">
                <a16:creationId xmlns:a16="http://schemas.microsoft.com/office/drawing/2014/main" id="{79717673-BDE1-41B1-A1D5-575A81208EC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AC696A58-5FA3-43A6-99AA-4FD3125CB2F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DB20121-F214-40FA-9FDB-0ED3C6D93ED9}" type="slidenum">
              <a:rPr lang="zh-CN" altLang="en-US" smtClean="0"/>
              <a:t>‹#›</a:t>
            </a:fld>
            <a:endParaRPr lang="zh-CN" altLang="en-US"/>
          </a:p>
        </p:txBody>
      </p:sp>
      <p:pic>
        <p:nvPicPr>
          <p:cNvPr id="7" name="图片 3"/>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rot="16200000">
            <a:off x="2667001" y="-2667000"/>
            <a:ext cx="6858000" cy="12192000"/>
          </a:xfrm>
          <a:prstGeom prst="rect">
            <a:avLst/>
          </a:prstGeom>
        </p:spPr>
      </p:pic>
      <p:sp>
        <p:nvSpPr>
          <p:cNvPr id="8" name="矩形: 圆角 4"/>
          <p:cNvSpPr/>
          <p:nvPr userDrawn="1"/>
        </p:nvSpPr>
        <p:spPr>
          <a:xfrm>
            <a:off x="828674" y="381000"/>
            <a:ext cx="10467975" cy="6186052"/>
          </a:xfrm>
          <a:prstGeom prst="roundRect">
            <a:avLst>
              <a:gd name="adj" fmla="val 10247"/>
            </a:avLst>
          </a:prstGeom>
          <a:solidFill>
            <a:schemeClr val="bg1"/>
          </a:solidFill>
          <a:ln w="762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Picture 8" descr="A picture containing diagram&#10;&#10;Description automatically generated">
            <a:extLst>
              <a:ext uri="{FF2B5EF4-FFF2-40B4-BE49-F238E27FC236}">
                <a16:creationId xmlns:a16="http://schemas.microsoft.com/office/drawing/2014/main" id="{F848DA94-6612-459D-882A-B0A0912A40F3}"/>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7373600" y="17145000"/>
            <a:ext cx="1881378" cy="1625303"/>
          </a:xfrm>
          <a:prstGeom prst="rect">
            <a:avLst/>
          </a:prstGeom>
        </p:spPr>
      </p:pic>
      <p:pic>
        <p:nvPicPr>
          <p:cNvPr id="10" name="Picture 9" descr="A picture containing diagram&#10;&#10;Description automatically generated">
            <a:extLst>
              <a:ext uri="{FF2B5EF4-FFF2-40B4-BE49-F238E27FC236}">
                <a16:creationId xmlns:a16="http://schemas.microsoft.com/office/drawing/2014/main" id="{2B813A3C-EE12-48C0-B7A0-E2A4D9244B5E}"/>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0" y="9601200"/>
            <a:ext cx="1881378" cy="1625303"/>
          </a:xfrm>
          <a:prstGeom prst="rect">
            <a:avLst/>
          </a:prstGeom>
        </p:spPr>
      </p:pic>
      <p:pic>
        <p:nvPicPr>
          <p:cNvPr id="11" name="Picture 10" descr="A picture containing diagram&#10;&#10;Description automatically generated">
            <a:extLst>
              <a:ext uri="{FF2B5EF4-FFF2-40B4-BE49-F238E27FC236}">
                <a16:creationId xmlns:a16="http://schemas.microsoft.com/office/drawing/2014/main" id="{3CBC499B-2897-4826-A034-695B80701FE4}"/>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30708600" y="-15316200"/>
            <a:ext cx="1881378" cy="1625303"/>
          </a:xfrm>
          <a:prstGeom prst="rect">
            <a:avLst/>
          </a:prstGeom>
        </p:spPr>
      </p:pic>
      <p:pic>
        <p:nvPicPr>
          <p:cNvPr id="12" name="Picture 11" descr="A picture containing diagram&#10;&#10;Description automatically generated">
            <a:extLst>
              <a:ext uri="{FF2B5EF4-FFF2-40B4-BE49-F238E27FC236}">
                <a16:creationId xmlns:a16="http://schemas.microsoft.com/office/drawing/2014/main" id="{242AB93B-029A-44C7-AF85-4AC96BFC1BED}"/>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6798671" y="-15267795"/>
            <a:ext cx="1881378" cy="1625303"/>
          </a:xfrm>
          <a:prstGeom prst="rect">
            <a:avLst/>
          </a:prstGeom>
        </p:spPr>
      </p:pic>
      <p:sp>
        <p:nvSpPr>
          <p:cNvPr id="13" name="TextBox 12">
            <a:extLst>
              <a:ext uri="{FF2B5EF4-FFF2-40B4-BE49-F238E27FC236}">
                <a16:creationId xmlns:a16="http://schemas.microsoft.com/office/drawing/2014/main" id="{1586C9C7-761B-4DE9-B7B7-18502BA37674}"/>
              </a:ext>
            </a:extLst>
          </p:cNvPr>
          <p:cNvSpPr txBox="1"/>
          <p:nvPr userDrawn="1"/>
        </p:nvSpPr>
        <p:spPr>
          <a:xfrm>
            <a:off x="1973790" y="10056622"/>
            <a:ext cx="9311220" cy="923330"/>
          </a:xfrm>
          <a:prstGeom prst="rect">
            <a:avLst/>
          </a:prstGeom>
          <a:noFill/>
        </p:spPr>
        <p:txBody>
          <a:bodyPr wrap="square">
            <a:spAutoFit/>
          </a:bodyPr>
          <a:lstStyle/>
          <a:p>
            <a:r>
              <a:rPr lang="en-US">
                <a:latin typeface="Times New Roman" panose="02020603050405020304" pitchFamily="18" charset="0"/>
                <a:cs typeface="Times New Roman" panose="02020603050405020304" pitchFamily="18" charset="0"/>
              </a:rPr>
              <a:t>Liên hệ page:</a:t>
            </a:r>
          </a:p>
          <a:p>
            <a:r>
              <a:rPr lang="en-US">
                <a:latin typeface="Times New Roman" panose="02020603050405020304" pitchFamily="18" charset="0"/>
                <a:cs typeface="Times New Roman" panose="02020603050405020304" pitchFamily="18" charset="0"/>
                <a:hlinkClick r:id="rId15"/>
              </a:rPr>
              <a:t>https://www.facebook.com/teamKTUTS</a:t>
            </a:r>
            <a:endParaRPr lang="en-US">
              <a:latin typeface="Times New Roman" panose="02020603050405020304" pitchFamily="18" charset="0"/>
              <a:cs typeface="Times New Roman" panose="02020603050405020304" pitchFamily="18" charset="0"/>
            </a:endParaRPr>
          </a:p>
          <a:p>
            <a:r>
              <a:rPr lang="en-US">
                <a:latin typeface="Times New Roman" panose="02020603050405020304" pitchFamily="18" charset="0"/>
                <a:cs typeface="Times New Roman" panose="02020603050405020304" pitchFamily="18" charset="0"/>
              </a:rPr>
              <a:t>Đây là sản phẩm của nhóm KTUTS. Mọi chi tiết vui lòng liên hệ page hoặc SĐT: 0922 645 654</a:t>
            </a:r>
          </a:p>
        </p:txBody>
      </p:sp>
      <p:pic>
        <p:nvPicPr>
          <p:cNvPr id="14" name="Picture 13" descr="A picture containing diagram&#10;&#10;Description automatically generated">
            <a:extLst>
              <a:ext uri="{FF2B5EF4-FFF2-40B4-BE49-F238E27FC236}">
                <a16:creationId xmlns:a16="http://schemas.microsoft.com/office/drawing/2014/main" id="{2461A88E-DBA0-4A41-91DB-AA593B7A46F8}"/>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30861000" y="17449800"/>
            <a:ext cx="1881378" cy="1625303"/>
          </a:xfrm>
          <a:prstGeom prst="rect">
            <a:avLst/>
          </a:prstGeom>
        </p:spPr>
      </p:pic>
      <p:sp>
        <p:nvSpPr>
          <p:cNvPr id="15" name="TextBox 14">
            <a:extLst>
              <a:ext uri="{FF2B5EF4-FFF2-40B4-BE49-F238E27FC236}">
                <a16:creationId xmlns:a16="http://schemas.microsoft.com/office/drawing/2014/main" id="{F8D7CBF0-CC0A-43DF-8671-6D8795D79253}"/>
              </a:ext>
            </a:extLst>
          </p:cNvPr>
          <p:cNvSpPr txBox="1"/>
          <p:nvPr userDrawn="1"/>
        </p:nvSpPr>
        <p:spPr>
          <a:xfrm>
            <a:off x="0" y="6488668"/>
            <a:ext cx="842218" cy="369332"/>
          </a:xfrm>
          <a:prstGeom prst="rect">
            <a:avLst/>
          </a:prstGeom>
          <a:noFill/>
        </p:spPr>
        <p:txBody>
          <a:bodyPr wrap="none" rtlCol="0">
            <a:spAutoFit/>
          </a:bodyPr>
          <a:lstStyle/>
          <a:p>
            <a:r>
              <a:rPr lang="en-US" dirty="0">
                <a:solidFill>
                  <a:srgbClr val="74C3FD"/>
                </a:solidFill>
                <a:latin typeface="UVN Vung Tau" panose="03080702040302070203" pitchFamily="66" charset="0"/>
              </a:rPr>
              <a:t>KTUTS</a:t>
            </a:r>
          </a:p>
        </p:txBody>
      </p:sp>
      <p:sp>
        <p:nvSpPr>
          <p:cNvPr id="16" name="TextBox 15">
            <a:extLst>
              <a:ext uri="{FF2B5EF4-FFF2-40B4-BE49-F238E27FC236}">
                <a16:creationId xmlns:a16="http://schemas.microsoft.com/office/drawing/2014/main" id="{C61C0CE8-C109-4F63-9C23-4178533A48C6}"/>
              </a:ext>
            </a:extLst>
          </p:cNvPr>
          <p:cNvSpPr txBox="1"/>
          <p:nvPr userDrawn="1"/>
        </p:nvSpPr>
        <p:spPr>
          <a:xfrm>
            <a:off x="11349782" y="0"/>
            <a:ext cx="842218" cy="369332"/>
          </a:xfrm>
          <a:prstGeom prst="rect">
            <a:avLst/>
          </a:prstGeom>
          <a:noFill/>
        </p:spPr>
        <p:txBody>
          <a:bodyPr wrap="none" rtlCol="0">
            <a:spAutoFit/>
          </a:bodyPr>
          <a:lstStyle/>
          <a:p>
            <a:r>
              <a:rPr lang="en-US" dirty="0">
                <a:solidFill>
                  <a:srgbClr val="36A7FC"/>
                </a:solidFill>
                <a:latin typeface="UVN Vung Tau" panose="03080702040302070203" pitchFamily="66" charset="0"/>
              </a:rPr>
              <a:t>KTUTS</a:t>
            </a:r>
          </a:p>
        </p:txBody>
      </p:sp>
    </p:spTree>
    <p:extLst>
      <p:ext uri="{BB962C8B-B14F-4D97-AF65-F5344CB8AC3E}">
        <p14:creationId xmlns:p14="http://schemas.microsoft.com/office/powerpoint/2010/main" val="309712040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advClick="0" advTm="0">
        <p14:window dir="vert"/>
      </p:transition>
    </mc:Choice>
    <mc:Fallback xmlns="">
      <p:transition spd="slow" advClick="0" advTm="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11.png"/><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11.png"/><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11.png"/><Relationship Id="rId4" Type="http://schemas.microsoft.com/office/2007/relationships/hdphoto" Target="../media/hdphoto1.wdp"/></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22.xml.rels><?xml version="1.0" encoding="UTF-8" standalone="yes"?>
<Relationships xmlns="http://schemas.openxmlformats.org/package/2006/relationships"><Relationship Id="rId2" Type="http://schemas.openxmlformats.org/officeDocument/2006/relationships/image" Target="../media/image16.jfi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2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g"/><Relationship Id="rId1" Type="http://schemas.openxmlformats.org/officeDocument/2006/relationships/slideLayout" Target="../slideLayouts/slideLayout2.xml"/><Relationship Id="rId6" Type="http://schemas.openxmlformats.org/officeDocument/2006/relationships/image" Target="../media/image23.jpg"/><Relationship Id="rId5" Type="http://schemas.openxmlformats.org/officeDocument/2006/relationships/image" Target="../media/image22.jpg"/><Relationship Id="rId4" Type="http://schemas.openxmlformats.org/officeDocument/2006/relationships/image" Target="../media/image21.jpg"/></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3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5.png"/><Relationship Id="rId1" Type="http://schemas.openxmlformats.org/officeDocument/2006/relationships/slideLayout" Target="../slideLayouts/slideLayout2.xml"/><Relationship Id="rId4" Type="http://schemas.microsoft.com/office/2007/relationships/hdphoto" Target="../media/hdphoto1.wdp"/></Relationships>
</file>

<file path=ppt/slides/_rels/slide3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5.png"/><Relationship Id="rId1" Type="http://schemas.openxmlformats.org/officeDocument/2006/relationships/slideLayout" Target="../slideLayouts/slideLayout2.xml"/><Relationship Id="rId4" Type="http://schemas.microsoft.com/office/2007/relationships/hdphoto" Target="../media/hdphoto1.wdp"/></Relationships>
</file>

<file path=ppt/slides/_rels/slide3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11.png"/><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453" y="-2574"/>
            <a:ext cx="12192000" cy="6858000"/>
          </a:xfrm>
          <a:prstGeom prst="rect">
            <a:avLst/>
          </a:prstGeom>
        </p:spPr>
      </p:pic>
      <p:sp>
        <p:nvSpPr>
          <p:cNvPr id="35" name="TextBox 34"/>
          <p:cNvSpPr txBox="1"/>
          <p:nvPr/>
        </p:nvSpPr>
        <p:spPr>
          <a:xfrm>
            <a:off x="1876403" y="2553869"/>
            <a:ext cx="2936217" cy="769441"/>
          </a:xfrm>
          <a:prstGeom prst="rect">
            <a:avLst/>
          </a:prstGeom>
          <a:noFill/>
        </p:spPr>
        <p:txBody>
          <a:bodyPr wrap="square" rtlCol="0">
            <a:spAutoFit/>
          </a:bodyPr>
          <a:lstStyle/>
          <a:p>
            <a:r>
              <a:rPr lang="en-US" sz="4400" b="1" dirty="0" err="1">
                <a:solidFill>
                  <a:srgbClr val="00B050"/>
                </a:solidFill>
                <a:latin typeface="UTM Ericsson Capital" panose="02040603050506020204" pitchFamily="18" charset="0"/>
              </a:rPr>
              <a:t>Tập</a:t>
            </a:r>
            <a:r>
              <a:rPr lang="en-US" sz="4400" b="1" dirty="0">
                <a:solidFill>
                  <a:srgbClr val="00B050"/>
                </a:solidFill>
                <a:latin typeface="UTM Ericsson Capital" panose="02040603050506020204" pitchFamily="18" charset="0"/>
              </a:rPr>
              <a:t> </a:t>
            </a:r>
            <a:r>
              <a:rPr lang="en-US" sz="4400" b="1" dirty="0" err="1">
                <a:solidFill>
                  <a:srgbClr val="00B050"/>
                </a:solidFill>
                <a:latin typeface="UTM Ericsson Capital" panose="02040603050506020204" pitchFamily="18" charset="0"/>
              </a:rPr>
              <a:t>đọc</a:t>
            </a:r>
            <a:endParaRPr lang="en-US" sz="4400" b="1" dirty="0">
              <a:solidFill>
                <a:srgbClr val="00B050"/>
              </a:solidFill>
              <a:latin typeface="UTM Ericsson Capital" panose="02040603050506020204" pitchFamily="18" charset="0"/>
            </a:endParaRPr>
          </a:p>
        </p:txBody>
      </p:sp>
      <p:sp>
        <p:nvSpPr>
          <p:cNvPr id="89" name="TextBox 88"/>
          <p:cNvSpPr txBox="1"/>
          <p:nvPr/>
        </p:nvSpPr>
        <p:spPr>
          <a:xfrm>
            <a:off x="1031127" y="2882477"/>
            <a:ext cx="6955276" cy="1815882"/>
          </a:xfrm>
          <a:prstGeom prst="rect">
            <a:avLst/>
          </a:prstGeom>
          <a:noFill/>
        </p:spPr>
        <p:txBody>
          <a:bodyPr wrap="square" rtlCol="0">
            <a:spAutoFit/>
          </a:bodyPr>
          <a:lstStyle/>
          <a:p>
            <a:r>
              <a:rPr lang="en-US" sz="11200" b="1" dirty="0" err="1">
                <a:solidFill>
                  <a:srgbClr val="F04425"/>
                </a:solidFill>
                <a:effectLst>
                  <a:outerShdw blurRad="50800" dist="38100" dir="2700000" algn="tl" rotWithShape="0">
                    <a:prstClr val="black">
                      <a:alpha val="40000"/>
                    </a:prstClr>
                  </a:outerShdw>
                </a:effectLst>
                <a:latin typeface="UTM French Vanilla" panose="02040603050506020204" pitchFamily="18" charset="0"/>
              </a:rPr>
              <a:t>Hoa</a:t>
            </a:r>
            <a:r>
              <a:rPr lang="en-US" sz="11200" b="1" dirty="0">
                <a:solidFill>
                  <a:srgbClr val="F04425"/>
                </a:solidFill>
                <a:effectLst>
                  <a:outerShdw blurRad="50800" dist="38100" dir="2700000" algn="tl" rotWithShape="0">
                    <a:prstClr val="black">
                      <a:alpha val="40000"/>
                    </a:prstClr>
                  </a:outerShdw>
                </a:effectLst>
                <a:latin typeface="UTM French Vanilla" panose="02040603050506020204" pitchFamily="18" charset="0"/>
              </a:rPr>
              <a:t> </a:t>
            </a:r>
            <a:r>
              <a:rPr lang="en-US" sz="11200" b="1" dirty="0" err="1">
                <a:solidFill>
                  <a:srgbClr val="F04425"/>
                </a:solidFill>
                <a:effectLst>
                  <a:outerShdw blurRad="50800" dist="38100" dir="2700000" algn="tl" rotWithShape="0">
                    <a:prstClr val="black">
                      <a:alpha val="40000"/>
                    </a:prstClr>
                  </a:outerShdw>
                </a:effectLst>
                <a:latin typeface="UTM French Vanilla" panose="02040603050506020204" pitchFamily="18" charset="0"/>
              </a:rPr>
              <a:t>học</a:t>
            </a:r>
            <a:r>
              <a:rPr lang="en-US" sz="11200" b="1" dirty="0">
                <a:solidFill>
                  <a:srgbClr val="F04425"/>
                </a:solidFill>
                <a:effectLst>
                  <a:outerShdw blurRad="50800" dist="38100" dir="2700000" algn="tl" rotWithShape="0">
                    <a:prstClr val="black">
                      <a:alpha val="40000"/>
                    </a:prstClr>
                  </a:outerShdw>
                </a:effectLst>
                <a:latin typeface="UTM French Vanilla" panose="02040603050506020204" pitchFamily="18" charset="0"/>
              </a:rPr>
              <a:t> </a:t>
            </a:r>
            <a:r>
              <a:rPr lang="en-US" sz="11200" b="1" dirty="0" err="1">
                <a:solidFill>
                  <a:srgbClr val="F04425"/>
                </a:solidFill>
                <a:effectLst>
                  <a:outerShdw blurRad="50800" dist="38100" dir="2700000" algn="tl" rotWithShape="0">
                    <a:prstClr val="black">
                      <a:alpha val="40000"/>
                    </a:prstClr>
                  </a:outerShdw>
                </a:effectLst>
                <a:latin typeface="UTM French Vanilla" panose="02040603050506020204" pitchFamily="18" charset="0"/>
              </a:rPr>
              <a:t>trò</a:t>
            </a:r>
            <a:endParaRPr lang="en-US" sz="11200" b="1" dirty="0">
              <a:solidFill>
                <a:srgbClr val="F04425"/>
              </a:solidFill>
              <a:effectLst>
                <a:outerShdw blurRad="50800" dist="38100" dir="2700000" algn="tl" rotWithShape="0">
                  <a:prstClr val="black">
                    <a:alpha val="40000"/>
                  </a:prstClr>
                </a:outerShdw>
              </a:effectLst>
              <a:latin typeface="UTM French Vanilla" panose="02040603050506020204" pitchFamily="18" charset="0"/>
            </a:endParaRPr>
          </a:p>
        </p:txBody>
      </p:sp>
      <p:sp>
        <p:nvSpPr>
          <p:cNvPr id="94" name="TextBox 93"/>
          <p:cNvSpPr txBox="1"/>
          <p:nvPr/>
        </p:nvSpPr>
        <p:spPr>
          <a:xfrm>
            <a:off x="4055243" y="4507728"/>
            <a:ext cx="4120420" cy="769441"/>
          </a:xfrm>
          <a:prstGeom prst="rect">
            <a:avLst/>
          </a:prstGeom>
          <a:noFill/>
        </p:spPr>
        <p:txBody>
          <a:bodyPr wrap="square" rtlCol="0">
            <a:spAutoFit/>
          </a:bodyPr>
          <a:lstStyle/>
          <a:p>
            <a:r>
              <a:rPr lang="en-US" sz="4400" b="1" dirty="0" err="1">
                <a:solidFill>
                  <a:srgbClr val="0070C0"/>
                </a:solidFill>
                <a:latin typeface="UTM Ericsson Capital" panose="02040603050506020204" pitchFamily="18" charset="0"/>
              </a:rPr>
              <a:t>Xuân</a:t>
            </a:r>
            <a:r>
              <a:rPr lang="en-US" sz="4400" b="1" dirty="0">
                <a:solidFill>
                  <a:srgbClr val="0070C0"/>
                </a:solidFill>
                <a:latin typeface="UTM Ericsson Capital" panose="02040603050506020204" pitchFamily="18" charset="0"/>
              </a:rPr>
              <a:t> </a:t>
            </a:r>
            <a:r>
              <a:rPr lang="en-US" sz="4400" b="1" dirty="0" err="1">
                <a:solidFill>
                  <a:srgbClr val="0070C0"/>
                </a:solidFill>
                <a:latin typeface="UTM Ericsson Capital" panose="02040603050506020204" pitchFamily="18" charset="0"/>
              </a:rPr>
              <a:t>diệu</a:t>
            </a:r>
            <a:endParaRPr lang="en-US" sz="4400" b="1" dirty="0">
              <a:solidFill>
                <a:srgbClr val="0070C0"/>
              </a:solidFill>
              <a:latin typeface="UTM Ericsson Capital" panose="02040603050506020204" pitchFamily="18" charset="0"/>
            </a:endParaRPr>
          </a:p>
        </p:txBody>
      </p:sp>
    </p:spTree>
    <p:extLst>
      <p:ext uri="{BB962C8B-B14F-4D97-AF65-F5344CB8AC3E}">
        <p14:creationId xmlns:p14="http://schemas.microsoft.com/office/powerpoint/2010/main" val="22611093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p:cTn id="7" dur="500" fill="hold"/>
                                        <p:tgtEl>
                                          <p:spTgt spid="35"/>
                                        </p:tgtEl>
                                        <p:attrNameLst>
                                          <p:attrName>ppt_w</p:attrName>
                                        </p:attrNameLst>
                                      </p:cBhvr>
                                      <p:tavLst>
                                        <p:tav tm="0">
                                          <p:val>
                                            <p:fltVal val="0"/>
                                          </p:val>
                                        </p:tav>
                                        <p:tav tm="100000">
                                          <p:val>
                                            <p:strVal val="#ppt_w"/>
                                          </p:val>
                                        </p:tav>
                                      </p:tavLst>
                                    </p:anim>
                                    <p:anim calcmode="lin" valueType="num">
                                      <p:cBhvr>
                                        <p:cTn id="8" dur="500" fill="hold"/>
                                        <p:tgtEl>
                                          <p:spTgt spid="35"/>
                                        </p:tgtEl>
                                        <p:attrNameLst>
                                          <p:attrName>ppt_h</p:attrName>
                                        </p:attrNameLst>
                                      </p:cBhvr>
                                      <p:tavLst>
                                        <p:tav tm="0">
                                          <p:val>
                                            <p:fltVal val="0"/>
                                          </p:val>
                                        </p:tav>
                                        <p:tav tm="100000">
                                          <p:val>
                                            <p:strVal val="#ppt_h"/>
                                          </p:val>
                                        </p:tav>
                                      </p:tavLst>
                                    </p:anim>
                                    <p:animEffect transition="in" filter="fade">
                                      <p:cBhvr>
                                        <p:cTn id="9" dur="500"/>
                                        <p:tgtEl>
                                          <p:spTgt spid="35"/>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89"/>
                                        </p:tgtEl>
                                        <p:attrNameLst>
                                          <p:attrName>style.visibility</p:attrName>
                                        </p:attrNameLst>
                                      </p:cBhvr>
                                      <p:to>
                                        <p:strVal val="visible"/>
                                      </p:to>
                                    </p:set>
                                    <p:anim calcmode="lin" valueType="num">
                                      <p:cBhvr>
                                        <p:cTn id="12" dur="500" fill="hold"/>
                                        <p:tgtEl>
                                          <p:spTgt spid="89"/>
                                        </p:tgtEl>
                                        <p:attrNameLst>
                                          <p:attrName>ppt_w</p:attrName>
                                        </p:attrNameLst>
                                      </p:cBhvr>
                                      <p:tavLst>
                                        <p:tav tm="0">
                                          <p:val>
                                            <p:fltVal val="0"/>
                                          </p:val>
                                        </p:tav>
                                        <p:tav tm="100000">
                                          <p:val>
                                            <p:strVal val="#ppt_w"/>
                                          </p:val>
                                        </p:tav>
                                      </p:tavLst>
                                    </p:anim>
                                    <p:anim calcmode="lin" valueType="num">
                                      <p:cBhvr>
                                        <p:cTn id="13" dur="500" fill="hold"/>
                                        <p:tgtEl>
                                          <p:spTgt spid="89"/>
                                        </p:tgtEl>
                                        <p:attrNameLst>
                                          <p:attrName>ppt_h</p:attrName>
                                        </p:attrNameLst>
                                      </p:cBhvr>
                                      <p:tavLst>
                                        <p:tav tm="0">
                                          <p:val>
                                            <p:fltVal val="0"/>
                                          </p:val>
                                        </p:tav>
                                        <p:tav tm="100000">
                                          <p:val>
                                            <p:strVal val="#ppt_h"/>
                                          </p:val>
                                        </p:tav>
                                      </p:tavLst>
                                    </p:anim>
                                    <p:animEffect transition="in" filter="fade">
                                      <p:cBhvr>
                                        <p:cTn id="14" dur="500"/>
                                        <p:tgtEl>
                                          <p:spTgt spid="89"/>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94"/>
                                        </p:tgtEl>
                                        <p:attrNameLst>
                                          <p:attrName>style.visibility</p:attrName>
                                        </p:attrNameLst>
                                      </p:cBhvr>
                                      <p:to>
                                        <p:strVal val="visible"/>
                                      </p:to>
                                    </p:set>
                                    <p:anim calcmode="lin" valueType="num">
                                      <p:cBhvr>
                                        <p:cTn id="17" dur="500" fill="hold"/>
                                        <p:tgtEl>
                                          <p:spTgt spid="94"/>
                                        </p:tgtEl>
                                        <p:attrNameLst>
                                          <p:attrName>ppt_w</p:attrName>
                                        </p:attrNameLst>
                                      </p:cBhvr>
                                      <p:tavLst>
                                        <p:tav tm="0">
                                          <p:val>
                                            <p:fltVal val="0"/>
                                          </p:val>
                                        </p:tav>
                                        <p:tav tm="100000">
                                          <p:val>
                                            <p:strVal val="#ppt_w"/>
                                          </p:val>
                                        </p:tav>
                                      </p:tavLst>
                                    </p:anim>
                                    <p:anim calcmode="lin" valueType="num">
                                      <p:cBhvr>
                                        <p:cTn id="18" dur="500" fill="hold"/>
                                        <p:tgtEl>
                                          <p:spTgt spid="94"/>
                                        </p:tgtEl>
                                        <p:attrNameLst>
                                          <p:attrName>ppt_h</p:attrName>
                                        </p:attrNameLst>
                                      </p:cBhvr>
                                      <p:tavLst>
                                        <p:tav tm="0">
                                          <p:val>
                                            <p:fltVal val="0"/>
                                          </p:val>
                                        </p:tav>
                                        <p:tav tm="100000">
                                          <p:val>
                                            <p:strVal val="#ppt_h"/>
                                          </p:val>
                                        </p:tav>
                                      </p:tavLst>
                                    </p:anim>
                                    <p:animEffect transition="in" filter="fade">
                                      <p:cBhvr>
                                        <p:cTn id="19" dur="500"/>
                                        <p:tgtEl>
                                          <p:spTgt spid="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89" grpId="0"/>
      <p:bldP spid="9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圆角 4">
            <a:extLst>
              <a:ext uri="{FF2B5EF4-FFF2-40B4-BE49-F238E27FC236}">
                <a16:creationId xmlns:a16="http://schemas.microsoft.com/office/drawing/2014/main" id="{A8006540-FE0B-40B9-9637-91A10F18C8E2}"/>
              </a:ext>
            </a:extLst>
          </p:cNvPr>
          <p:cNvSpPr/>
          <p:nvPr/>
        </p:nvSpPr>
        <p:spPr>
          <a:xfrm>
            <a:off x="282804" y="216817"/>
            <a:ext cx="11623250" cy="6476214"/>
          </a:xfrm>
          <a:prstGeom prst="roundRect">
            <a:avLst>
              <a:gd name="adj" fmla="val 7656"/>
            </a:avLst>
          </a:prstGeom>
          <a:solidFill>
            <a:schemeClr val="bg1"/>
          </a:solidFill>
          <a:ln w="762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Rectangle 1"/>
          <p:cNvSpPr/>
          <p:nvPr/>
        </p:nvSpPr>
        <p:spPr>
          <a:xfrm>
            <a:off x="471341" y="791852"/>
            <a:ext cx="11246176" cy="1404593"/>
          </a:xfrm>
          <a:prstGeom prst="rect">
            <a:avLst/>
          </a:prstGeom>
          <a:solidFill>
            <a:srgbClr val="FFB7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480767" y="2335846"/>
            <a:ext cx="11236750" cy="2699022"/>
          </a:xfrm>
          <a:prstGeom prst="rect">
            <a:avLst/>
          </a:prstGeom>
          <a:solidFill>
            <a:srgbClr val="B9F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471341" y="5179506"/>
            <a:ext cx="11246176" cy="1368887"/>
          </a:xfrm>
          <a:prstGeom prst="rect">
            <a:avLst/>
          </a:prstGeom>
          <a:solidFill>
            <a:srgbClr val="FFD8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471341" y="325300"/>
            <a:ext cx="11246176" cy="6401753"/>
          </a:xfrm>
          <a:prstGeom prst="rect">
            <a:avLst/>
          </a:prstGeom>
        </p:spPr>
        <p:txBody>
          <a:bodyPr wrap="square">
            <a:spAutoFit/>
          </a:bodyPr>
          <a:lstStyle/>
          <a:p>
            <a:pPr algn="ctr"/>
            <a:r>
              <a:rPr lang="vi-VN" sz="2800" b="1" dirty="0">
                <a:solidFill>
                  <a:srgbClr val="FF0000"/>
                </a:solidFill>
                <a:latin typeface="UTM Avo" panose="02040603050506020204" pitchFamily="18" charset="0"/>
              </a:rPr>
              <a:t>Hoa học trò​</a:t>
            </a:r>
            <a:endParaRPr lang="en-US" sz="2800" b="1" dirty="0">
              <a:solidFill>
                <a:srgbClr val="FF0000"/>
              </a:solidFill>
              <a:latin typeface="UTM Avo" panose="02040603050506020204" pitchFamily="18" charset="0"/>
            </a:endParaRPr>
          </a:p>
          <a:p>
            <a:pPr algn="just">
              <a:spcBef>
                <a:spcPts val="600"/>
              </a:spcBef>
              <a:spcAft>
                <a:spcPts val="600"/>
              </a:spcAft>
            </a:pPr>
            <a:r>
              <a:rPr lang="en-US" sz="2200" dirty="0">
                <a:solidFill>
                  <a:srgbClr val="002060"/>
                </a:solidFill>
                <a:latin typeface="UTM Avo" panose="02040603050506020204" pitchFamily="18" charset="0"/>
              </a:rPr>
              <a:t>	</a:t>
            </a:r>
            <a:r>
              <a:rPr lang="vi-VN" sz="2200" dirty="0">
                <a:solidFill>
                  <a:srgbClr val="002060"/>
                </a:solidFill>
                <a:latin typeface="UTM Avo" panose="02040603050506020204" pitchFamily="18" charset="0"/>
              </a:rPr>
              <a:t>Phượng không phải là một đóa, không phải vài cành; phượng đây là cả một loạt, cả một vùng, cả một góc trời đỏ rực. Mỗi hoa chỉ là một phần tử của xã hội thắm tươi; người ta quên đóa hoa, chỉ nghĩ đến cây, đến hàng, đến những tán hoa lớn xòe ra như muôn ngàn con bướm thắm đậu khít nhau.</a:t>
            </a:r>
          </a:p>
          <a:p>
            <a:pPr algn="just">
              <a:spcBef>
                <a:spcPts val="600"/>
              </a:spcBef>
              <a:spcAft>
                <a:spcPts val="600"/>
              </a:spcAft>
            </a:pPr>
            <a:r>
              <a:rPr lang="en-US" sz="2200" dirty="0">
                <a:solidFill>
                  <a:srgbClr val="002060"/>
                </a:solidFill>
                <a:latin typeface="UTM Avo" panose="02040603050506020204" pitchFamily="18" charset="0"/>
              </a:rPr>
              <a:t>	</a:t>
            </a:r>
            <a:r>
              <a:rPr lang="vi-VN" sz="2200" dirty="0">
                <a:solidFill>
                  <a:srgbClr val="002060"/>
                </a:solidFill>
                <a:latin typeface="UTM Avo" panose="02040603050506020204" pitchFamily="18" charset="0"/>
              </a:rPr>
              <a:t>Nhưng hoa càng đỏ, lá lại càng xanh. Vừa buồn mà lại vừa vui mới thực là nỗi niềm của bông phượng. Hoa phượng là hoa học trò. Mùa xuân, phượng ra lá. Lá xanh um, mát rượi, ngon lành như lá me non. Lá ban đầu xếp lại, còn e ấp, dần dần xòe ra cho gió đưa đẩy. Lòng cậu học trò phơi phới làm sao! Cậu chăm lo học hành, rồi lâu cũng vô tâm quên mất màu lá phượng. Một hôm, bỗng đâu trên những cành cây, báo một tim thắm: Mùa hoa phượng bắt đầu. Đến giờ chơi, cậu học trò ngạc nhiên trông lên: Hoa nở lúc nào mà bất ngờ vậy?</a:t>
            </a:r>
          </a:p>
          <a:p>
            <a:pPr algn="just">
              <a:spcBef>
                <a:spcPts val="600"/>
              </a:spcBef>
              <a:spcAft>
                <a:spcPts val="600"/>
              </a:spcAft>
            </a:pPr>
            <a:r>
              <a:rPr lang="en-US" sz="2200" dirty="0">
                <a:solidFill>
                  <a:srgbClr val="002060"/>
                </a:solidFill>
                <a:latin typeface="UTM Avo" panose="02040603050506020204" pitchFamily="18" charset="0"/>
              </a:rPr>
              <a:t>	</a:t>
            </a:r>
            <a:r>
              <a:rPr lang="vi-VN" sz="2200" dirty="0">
                <a:solidFill>
                  <a:srgbClr val="002060"/>
                </a:solidFill>
                <a:latin typeface="UTM Avo" panose="02040603050506020204" pitchFamily="18" charset="0"/>
              </a:rPr>
              <a:t>Bình minh của hoa phượng là màu đỏ còn non, nếu có mưa, lại càng tươi dịu. Ngày xuân dần hết, số hoa tăng lên, màu cũng đậm dần. Rồi hòa nhịp với mặt trời chói lọi, màu phượng mạnh mẽ kêu vang: Hè đến rồi! Khắp thành phố bỗng rực lên như đến Tết nhà nhà đều dán câu đối đỏ.</a:t>
            </a:r>
          </a:p>
          <a:p>
            <a:pPr algn="r"/>
            <a:r>
              <a:rPr lang="vi-VN" sz="2200" b="1" dirty="0">
                <a:solidFill>
                  <a:srgbClr val="00B050"/>
                </a:solidFill>
                <a:latin typeface="UTM Avo" panose="02040603050506020204" pitchFamily="18" charset="0"/>
              </a:rPr>
              <a:t>Theo XUÂN DIỆU</a:t>
            </a:r>
            <a:endParaRPr lang="en-US" sz="2200" b="1" dirty="0">
              <a:solidFill>
                <a:srgbClr val="00B050"/>
              </a:solidFill>
              <a:latin typeface="UTM Avo" panose="02040603050506020204" pitchFamily="18" charset="0"/>
            </a:endParaRPr>
          </a:p>
        </p:txBody>
      </p:sp>
    </p:spTree>
    <p:extLst>
      <p:ext uri="{BB962C8B-B14F-4D97-AF65-F5344CB8AC3E}">
        <p14:creationId xmlns:p14="http://schemas.microsoft.com/office/powerpoint/2010/main" val="32264696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3"/>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0" presetClass="entr" presetSubtype="0" decel="10000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1000" fill="hold"/>
                                        <p:tgtEl>
                                          <p:spTgt spid="8"/>
                                        </p:tgtEl>
                                        <p:attrNameLst>
                                          <p:attrName>ppt_w</p:attrName>
                                        </p:attrNameLst>
                                      </p:cBhvr>
                                      <p:tavLst>
                                        <p:tav tm="0">
                                          <p:val>
                                            <p:strVal val="#ppt_w+.3"/>
                                          </p:val>
                                        </p:tav>
                                        <p:tav tm="100000">
                                          <p:val>
                                            <p:strVal val="#ppt_w"/>
                                          </p:val>
                                        </p:tav>
                                      </p:tavLst>
                                    </p:anim>
                                    <p:anim calcmode="lin" valueType="num">
                                      <p:cBhvr>
                                        <p:cTn id="15" dur="1000" fill="hold"/>
                                        <p:tgtEl>
                                          <p:spTgt spid="8"/>
                                        </p:tgtEl>
                                        <p:attrNameLst>
                                          <p:attrName>ppt_h</p:attrName>
                                        </p:attrNameLst>
                                      </p:cBhvr>
                                      <p:tavLst>
                                        <p:tav tm="0">
                                          <p:val>
                                            <p:strVal val="#ppt_h"/>
                                          </p:val>
                                        </p:tav>
                                        <p:tav tm="100000">
                                          <p:val>
                                            <p:strVal val="#ppt_h"/>
                                          </p:val>
                                        </p:tav>
                                      </p:tavLst>
                                    </p:anim>
                                    <p:animEffect transition="in" filter="fade">
                                      <p:cBhvr>
                                        <p:cTn id="16" dur="10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50" presetClass="entr" presetSubtype="0" decel="10000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1000" fill="hold"/>
                                        <p:tgtEl>
                                          <p:spTgt spid="9"/>
                                        </p:tgtEl>
                                        <p:attrNameLst>
                                          <p:attrName>ppt_w</p:attrName>
                                        </p:attrNameLst>
                                      </p:cBhvr>
                                      <p:tavLst>
                                        <p:tav tm="0">
                                          <p:val>
                                            <p:strVal val="#ppt_w+.3"/>
                                          </p:val>
                                        </p:tav>
                                        <p:tav tm="100000">
                                          <p:val>
                                            <p:strVal val="#ppt_w"/>
                                          </p:val>
                                        </p:tav>
                                      </p:tavLst>
                                    </p:anim>
                                    <p:anim calcmode="lin" valueType="num">
                                      <p:cBhvr>
                                        <p:cTn id="22" dur="1000" fill="hold"/>
                                        <p:tgtEl>
                                          <p:spTgt spid="9"/>
                                        </p:tgtEl>
                                        <p:attrNameLst>
                                          <p:attrName>ppt_h</p:attrName>
                                        </p:attrNameLst>
                                      </p:cBhvr>
                                      <p:tavLst>
                                        <p:tav tm="0">
                                          <p:val>
                                            <p:strVal val="#ppt_h"/>
                                          </p:val>
                                        </p:tav>
                                        <p:tav tm="100000">
                                          <p:val>
                                            <p:strVal val="#ppt_h"/>
                                          </p:val>
                                        </p:tav>
                                      </p:tavLst>
                                    </p:anim>
                                    <p:animEffect transition="in" filter="fade">
                                      <p:cBhvr>
                                        <p:cTn id="23"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P spid="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43C2192A-7B29-4CD6-A38F-DCD3971FBD8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21" y="3295295"/>
            <a:ext cx="409246" cy="1343018"/>
          </a:xfrm>
          <a:prstGeom prst="rect">
            <a:avLst/>
          </a:prstGeom>
        </p:spPr>
      </p:pic>
      <p:sp>
        <p:nvSpPr>
          <p:cNvPr id="10" name="标题 1">
            <a:extLst>
              <a:ext uri="{FF2B5EF4-FFF2-40B4-BE49-F238E27FC236}">
                <a16:creationId xmlns:a16="http://schemas.microsoft.com/office/drawing/2014/main" id="{91E4D30C-1F95-4748-A743-CF1A2133EBE2}"/>
              </a:ext>
            </a:extLst>
          </p:cNvPr>
          <p:cNvSpPr txBox="1">
            <a:spLocks/>
          </p:cNvSpPr>
          <p:nvPr/>
        </p:nvSpPr>
        <p:spPr>
          <a:xfrm rot="5400000">
            <a:off x="10280264" y="1279272"/>
            <a:ext cx="2972594" cy="674688"/>
          </a:xfrm>
          <a:prstGeom prst="rect">
            <a:avLst/>
          </a:prstGeom>
        </p:spPr>
        <p:txBody>
          <a:bodyPr vert="horz" lIns="91440" tIns="45720" rIns="91440" bIns="45720" rtlCol="0" anchor="b">
            <a:normAutofit fontScale="900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altLang="zh-CN" sz="4800" b="1" dirty="0">
                <a:latin typeface="字魂46号-喵喵体" panose="00000500000000000000" pitchFamily="2" charset="-122"/>
                <a:ea typeface="字魂46号-喵喵体" panose="00000500000000000000" pitchFamily="2" charset="-122"/>
                <a:cs typeface="Angsana New" panose="02020603050405020304" pitchFamily="18" charset="-34"/>
              </a:rPr>
              <a:t>…………</a:t>
            </a:r>
            <a:endParaRPr lang="zh-CN" altLang="en-US" sz="4800" b="1" dirty="0">
              <a:latin typeface="字魂46号-喵喵体" panose="00000500000000000000" pitchFamily="2" charset="-122"/>
              <a:ea typeface="字魂46号-喵喵体" panose="00000500000000000000" pitchFamily="2" charset="-122"/>
              <a:cs typeface="Angsana New" panose="02020603050405020304" pitchFamily="18" charset="-34"/>
            </a:endParaRPr>
          </a:p>
        </p:txBody>
      </p:sp>
      <p:sp>
        <p:nvSpPr>
          <p:cNvPr id="11" name="标题 1">
            <a:extLst>
              <a:ext uri="{FF2B5EF4-FFF2-40B4-BE49-F238E27FC236}">
                <a16:creationId xmlns:a16="http://schemas.microsoft.com/office/drawing/2014/main" id="{C091D91C-7C7B-4EF5-88E7-35F4A6C27291}"/>
              </a:ext>
            </a:extLst>
          </p:cNvPr>
          <p:cNvSpPr txBox="1">
            <a:spLocks/>
          </p:cNvSpPr>
          <p:nvPr/>
        </p:nvSpPr>
        <p:spPr>
          <a:xfrm rot="5400000">
            <a:off x="-364056" y="4632108"/>
            <a:ext cx="1743657" cy="674688"/>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altLang="zh-CN" sz="4000" b="1" dirty="0">
                <a:latin typeface="字魂46号-喵喵体" panose="00000500000000000000" pitchFamily="2" charset="-122"/>
                <a:ea typeface="字魂46号-喵喵体" panose="00000500000000000000" pitchFamily="2" charset="-122"/>
                <a:cs typeface="Angsana New" panose="02020603050405020304" pitchFamily="18" charset="-34"/>
              </a:rPr>
              <a:t>………</a:t>
            </a:r>
            <a:endParaRPr lang="zh-CN" altLang="en-US" sz="4000" b="1" dirty="0">
              <a:latin typeface="字魂46号-喵喵体" panose="00000500000000000000" pitchFamily="2" charset="-122"/>
              <a:ea typeface="字魂46号-喵喵体" panose="00000500000000000000" pitchFamily="2" charset="-122"/>
              <a:cs typeface="Angsana New" panose="02020603050405020304" pitchFamily="18" charset="-34"/>
            </a:endParaRPr>
          </a:p>
        </p:txBody>
      </p:sp>
      <p:sp>
        <p:nvSpPr>
          <p:cNvPr id="12" name="标题 1">
            <a:extLst>
              <a:ext uri="{FF2B5EF4-FFF2-40B4-BE49-F238E27FC236}">
                <a16:creationId xmlns:a16="http://schemas.microsoft.com/office/drawing/2014/main" id="{E66D7A2F-A125-4447-8606-788A5BAE394B}"/>
              </a:ext>
            </a:extLst>
          </p:cNvPr>
          <p:cNvSpPr txBox="1">
            <a:spLocks/>
          </p:cNvSpPr>
          <p:nvPr/>
        </p:nvSpPr>
        <p:spPr>
          <a:xfrm rot="5400000">
            <a:off x="-618862" y="4574959"/>
            <a:ext cx="1743657" cy="674688"/>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altLang="zh-CN" sz="4000" b="1" dirty="0">
                <a:latin typeface="字魂46号-喵喵体" panose="00000500000000000000" pitchFamily="2" charset="-122"/>
                <a:ea typeface="字魂46号-喵喵体" panose="00000500000000000000" pitchFamily="2" charset="-122"/>
                <a:cs typeface="Angsana New" panose="02020603050405020304" pitchFamily="18" charset="-34"/>
              </a:rPr>
              <a:t>……</a:t>
            </a:r>
            <a:endParaRPr lang="zh-CN" altLang="en-US" sz="4000" b="1" dirty="0">
              <a:latin typeface="字魂46号-喵喵体" panose="00000500000000000000" pitchFamily="2" charset="-122"/>
              <a:ea typeface="字魂46号-喵喵体" panose="00000500000000000000" pitchFamily="2" charset="-122"/>
              <a:cs typeface="Angsana New" panose="02020603050405020304" pitchFamily="18" charset="-34"/>
            </a:endParaRPr>
          </a:p>
        </p:txBody>
      </p:sp>
      <p:pic>
        <p:nvPicPr>
          <p:cNvPr id="2" name="Picture 1"/>
          <p:cNvPicPr>
            <a:picLocks noChangeAspect="1"/>
          </p:cNvPicPr>
          <p:nvPr/>
        </p:nvPicPr>
        <p:blipFill rotWithShape="1">
          <a:blip r:embed="rId3">
            <a:extLst>
              <a:ext uri="{BEBA8EAE-BF5A-486C-A8C5-ECC9F3942E4B}">
                <a14:imgProps xmlns:a14="http://schemas.microsoft.com/office/drawing/2010/main">
                  <a14:imgLayer r:embed="rId4">
                    <a14:imgEffect>
                      <a14:saturation sat="300000"/>
                    </a14:imgEffect>
                  </a14:imgLayer>
                </a14:imgProps>
              </a:ext>
              <a:ext uri="{28A0092B-C50C-407E-A947-70E740481C1C}">
                <a14:useLocalDpi xmlns:a14="http://schemas.microsoft.com/office/drawing/2010/main" val="0"/>
              </a:ext>
            </a:extLst>
          </a:blip>
          <a:srcRect b="23927"/>
          <a:stretch/>
        </p:blipFill>
        <p:spPr>
          <a:xfrm>
            <a:off x="3467709" y="0"/>
            <a:ext cx="8551819" cy="6505677"/>
          </a:xfrm>
          <a:prstGeom prst="rect">
            <a:avLst/>
          </a:prstGeom>
          <a:effectLst>
            <a:outerShdw blurRad="50800" dist="38100" dir="2700000" algn="tl" rotWithShape="0">
              <a:prstClr val="black">
                <a:alpha val="40000"/>
              </a:prstClr>
            </a:outerShdw>
          </a:effectLst>
        </p:spPr>
      </p:pic>
      <p:sp>
        <p:nvSpPr>
          <p:cNvPr id="19" name="TextBox 18"/>
          <p:cNvSpPr txBox="1"/>
          <p:nvPr/>
        </p:nvSpPr>
        <p:spPr>
          <a:xfrm>
            <a:off x="989562" y="744237"/>
            <a:ext cx="9541163" cy="2554545"/>
          </a:xfrm>
          <a:prstGeom prst="rect">
            <a:avLst/>
          </a:prstGeom>
          <a:noFill/>
        </p:spPr>
        <p:txBody>
          <a:bodyPr wrap="square" rtlCol="0">
            <a:spAutoFit/>
          </a:bodyPr>
          <a:lstStyle/>
          <a:p>
            <a:r>
              <a:rPr lang="en-US" sz="8000" b="1" dirty="0">
                <a:solidFill>
                  <a:srgbClr val="0070C0"/>
                </a:solidFill>
                <a:effectLst>
                  <a:outerShdw blurRad="38100" dist="38100" dir="2700000" algn="tl">
                    <a:srgbClr val="000000">
                      <a:alpha val="43137"/>
                    </a:srgbClr>
                  </a:outerShdw>
                </a:effectLst>
                <a:latin typeface="UTM Futura Extra" panose="02040603050506020204" pitchFamily="18" charset="0"/>
              </a:rPr>
              <a:t>LUYỆN ĐỌC </a:t>
            </a:r>
          </a:p>
          <a:p>
            <a:r>
              <a:rPr lang="en-US" sz="8000" b="1" dirty="0">
                <a:solidFill>
                  <a:srgbClr val="0070C0"/>
                </a:solidFill>
                <a:effectLst>
                  <a:outerShdw blurRad="38100" dist="38100" dir="2700000" algn="tl">
                    <a:srgbClr val="000000">
                      <a:alpha val="43137"/>
                    </a:srgbClr>
                  </a:outerShdw>
                </a:effectLst>
                <a:latin typeface="UTM Futura Extra" panose="02040603050506020204" pitchFamily="18" charset="0"/>
              </a:rPr>
              <a:t>LẦN 1</a:t>
            </a:r>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54365" y="4440712"/>
            <a:ext cx="1119477" cy="943182"/>
          </a:xfrm>
          <a:prstGeom prst="rect">
            <a:avLst/>
          </a:prstGeom>
          <a:effectLst>
            <a:outerShdw blurRad="50800" dist="38100" dir="2700000" algn="tl" rotWithShape="0">
              <a:prstClr val="black">
                <a:alpha val="40000"/>
              </a:prstClr>
            </a:outerShdw>
          </a:effectLst>
        </p:spPr>
      </p:pic>
      <p:pic>
        <p:nvPicPr>
          <p:cNvPr id="22" name="Picture 2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55871" y="2999165"/>
            <a:ext cx="1945530" cy="1639148"/>
          </a:xfrm>
          <a:prstGeom prst="rect">
            <a:avLst/>
          </a:prstGeom>
          <a:effectLst>
            <a:outerShdw blurRad="50800" dist="38100" dir="2700000" algn="tl" rotWithShape="0">
              <a:prstClr val="black">
                <a:alpha val="40000"/>
              </a:prstClr>
            </a:outerShdw>
          </a:effectLst>
        </p:spPr>
      </p:pic>
      <p:pic>
        <p:nvPicPr>
          <p:cNvPr id="23" name="Picture 2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8966" y="5468675"/>
            <a:ext cx="884502" cy="745211"/>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1700613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圆角 4">
            <a:extLst>
              <a:ext uri="{FF2B5EF4-FFF2-40B4-BE49-F238E27FC236}">
                <a16:creationId xmlns:a16="http://schemas.microsoft.com/office/drawing/2014/main" id="{A8006540-FE0B-40B9-9637-91A10F18C8E2}"/>
              </a:ext>
            </a:extLst>
          </p:cNvPr>
          <p:cNvSpPr/>
          <p:nvPr/>
        </p:nvSpPr>
        <p:spPr>
          <a:xfrm>
            <a:off x="282804" y="216817"/>
            <a:ext cx="11623250" cy="6476214"/>
          </a:xfrm>
          <a:prstGeom prst="roundRect">
            <a:avLst>
              <a:gd name="adj" fmla="val 7656"/>
            </a:avLst>
          </a:prstGeom>
          <a:solidFill>
            <a:schemeClr val="bg1"/>
          </a:solidFill>
          <a:ln w="762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Rectangle 1"/>
          <p:cNvSpPr/>
          <p:nvPr/>
        </p:nvSpPr>
        <p:spPr>
          <a:xfrm>
            <a:off x="471341" y="791852"/>
            <a:ext cx="11246176" cy="1404593"/>
          </a:xfrm>
          <a:prstGeom prst="rect">
            <a:avLst/>
          </a:prstGeom>
          <a:solidFill>
            <a:srgbClr val="FFB7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480767" y="2335846"/>
            <a:ext cx="11236750" cy="2699022"/>
          </a:xfrm>
          <a:prstGeom prst="rect">
            <a:avLst/>
          </a:prstGeom>
          <a:solidFill>
            <a:srgbClr val="B9F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471341" y="5179506"/>
            <a:ext cx="11246176" cy="1368887"/>
          </a:xfrm>
          <a:prstGeom prst="rect">
            <a:avLst/>
          </a:prstGeom>
          <a:solidFill>
            <a:srgbClr val="FFD8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471341" y="325300"/>
            <a:ext cx="11246176" cy="6401753"/>
          </a:xfrm>
          <a:prstGeom prst="rect">
            <a:avLst/>
          </a:prstGeom>
        </p:spPr>
        <p:txBody>
          <a:bodyPr wrap="square">
            <a:spAutoFit/>
          </a:bodyPr>
          <a:lstStyle/>
          <a:p>
            <a:pPr algn="ctr"/>
            <a:r>
              <a:rPr lang="vi-VN" sz="2800" b="1" dirty="0">
                <a:solidFill>
                  <a:srgbClr val="FF0000"/>
                </a:solidFill>
                <a:latin typeface="UTM Avo" panose="02040603050506020204" pitchFamily="18" charset="0"/>
              </a:rPr>
              <a:t>Hoa học trò​</a:t>
            </a:r>
            <a:endParaRPr lang="en-US" sz="2800" b="1" dirty="0">
              <a:solidFill>
                <a:srgbClr val="FF0000"/>
              </a:solidFill>
              <a:latin typeface="UTM Avo" panose="02040603050506020204" pitchFamily="18" charset="0"/>
            </a:endParaRPr>
          </a:p>
          <a:p>
            <a:pPr algn="just">
              <a:spcBef>
                <a:spcPts val="600"/>
              </a:spcBef>
              <a:spcAft>
                <a:spcPts val="600"/>
              </a:spcAft>
            </a:pPr>
            <a:r>
              <a:rPr lang="en-US" sz="2200" dirty="0">
                <a:solidFill>
                  <a:srgbClr val="002060"/>
                </a:solidFill>
                <a:latin typeface="UTM Avo" panose="02040603050506020204" pitchFamily="18" charset="0"/>
              </a:rPr>
              <a:t>	</a:t>
            </a:r>
            <a:r>
              <a:rPr lang="vi-VN" sz="2200" dirty="0">
                <a:solidFill>
                  <a:srgbClr val="002060"/>
                </a:solidFill>
                <a:latin typeface="UTM Avo" panose="02040603050506020204" pitchFamily="18" charset="0"/>
              </a:rPr>
              <a:t>Phượng không phải là một đóa, không phải vài cành; phượng đây là cả một loạt, cả một vùng, cả một góc trời đỏ rực. Mỗi hoa chỉ là một phần tử của xã hội thắm tươi; người ta quên đóa hoa, chỉ nghĩ đến cây, đến hàng, đến những tán hoa lớn xòe ra như muôn ngàn con bướm thắm đậu khít nhau.</a:t>
            </a:r>
          </a:p>
          <a:p>
            <a:pPr algn="just">
              <a:spcBef>
                <a:spcPts val="600"/>
              </a:spcBef>
              <a:spcAft>
                <a:spcPts val="600"/>
              </a:spcAft>
            </a:pPr>
            <a:r>
              <a:rPr lang="en-US" sz="2200" dirty="0">
                <a:solidFill>
                  <a:srgbClr val="002060"/>
                </a:solidFill>
                <a:latin typeface="UTM Avo" panose="02040603050506020204" pitchFamily="18" charset="0"/>
              </a:rPr>
              <a:t>	</a:t>
            </a:r>
            <a:r>
              <a:rPr lang="vi-VN" sz="2200" dirty="0">
                <a:solidFill>
                  <a:srgbClr val="002060"/>
                </a:solidFill>
                <a:latin typeface="UTM Avo" panose="02040603050506020204" pitchFamily="18" charset="0"/>
              </a:rPr>
              <a:t>Nhưng hoa càng đỏ, lá lại càng xanh. Vừa buồn mà lại vừa vui mới thực là nỗi niềm của bông phượng. Hoa phượng là hoa học trò. Mùa xuân, phượng ra lá. Lá xanh um, mát rượi, ngon lành như lá me non. Lá ban đầu xếp lại, còn e ấp, dần dần xòe ra cho gió đưa đẩy. Lòng cậu học trò phơi phới làm sao! Cậu chăm lo học hành, rồi lâu cũng vô tâm quên mất màu lá phượng. Một hôm, bỗng đâu trên những cành cây, báo một tim thắm: Mùa hoa phượng bắt đầu. Đến giờ chơi, cậu học trò ngạc nhiên trông lên: Hoa nở lúc nào mà bất ngờ vậy?</a:t>
            </a:r>
          </a:p>
          <a:p>
            <a:pPr algn="just">
              <a:spcBef>
                <a:spcPts val="600"/>
              </a:spcBef>
              <a:spcAft>
                <a:spcPts val="600"/>
              </a:spcAft>
            </a:pPr>
            <a:r>
              <a:rPr lang="en-US" sz="2200" dirty="0">
                <a:solidFill>
                  <a:srgbClr val="002060"/>
                </a:solidFill>
                <a:latin typeface="UTM Avo" panose="02040603050506020204" pitchFamily="18" charset="0"/>
              </a:rPr>
              <a:t>	</a:t>
            </a:r>
            <a:r>
              <a:rPr lang="vi-VN" sz="2200" dirty="0">
                <a:solidFill>
                  <a:srgbClr val="002060"/>
                </a:solidFill>
                <a:latin typeface="UTM Avo" panose="02040603050506020204" pitchFamily="18" charset="0"/>
              </a:rPr>
              <a:t>Bình minh của hoa phượng là màu đỏ còn non, nếu có mưa, lại càng tươi dịu. Ngày xuân dần hết, số hoa tăng lên, màu cũng đậm dần. Rồi hòa nhịp với mặt trời chói lọi, màu phượng mạnh mẽ kêu vang: Hè đến rồi! Khắp thành phố bỗng rực lên như đến Tết nhà nhà đều dán câu đối đỏ.</a:t>
            </a:r>
          </a:p>
          <a:p>
            <a:pPr algn="r"/>
            <a:r>
              <a:rPr lang="vi-VN" sz="2200" b="1" dirty="0">
                <a:solidFill>
                  <a:srgbClr val="00B050"/>
                </a:solidFill>
                <a:latin typeface="UTM Avo" panose="02040603050506020204" pitchFamily="18" charset="0"/>
              </a:rPr>
              <a:t>Theo XUÂN DIỆU</a:t>
            </a:r>
            <a:endParaRPr lang="en-US" sz="2200" b="1" dirty="0">
              <a:solidFill>
                <a:srgbClr val="00B050"/>
              </a:solidFill>
              <a:latin typeface="UTM Avo" panose="02040603050506020204" pitchFamily="18" charset="0"/>
            </a:endParaRPr>
          </a:p>
        </p:txBody>
      </p:sp>
    </p:spTree>
    <p:extLst>
      <p:ext uri="{BB962C8B-B14F-4D97-AF65-F5344CB8AC3E}">
        <p14:creationId xmlns:p14="http://schemas.microsoft.com/office/powerpoint/2010/main" val="40055662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1EF8EFFC-B2C7-4ED3-9B83-0FFD5DEC0F88}"/>
              </a:ext>
            </a:extLst>
          </p:cNvPr>
          <p:cNvSpPr>
            <a:spLocks noGrp="1"/>
          </p:cNvSpPr>
          <p:nvPr>
            <p:ph type="title"/>
          </p:nvPr>
        </p:nvSpPr>
        <p:spPr>
          <a:xfrm>
            <a:off x="838200" y="784225"/>
            <a:ext cx="10515600" cy="1325563"/>
          </a:xfrm>
        </p:spPr>
        <p:txBody>
          <a:bodyPr>
            <a:normAutofit fontScale="90000"/>
          </a:bodyPr>
          <a:lstStyle/>
          <a:p>
            <a:pPr algn="ctr"/>
            <a:r>
              <a:rPr lang="en-US" sz="7300" b="1" dirty="0">
                <a:solidFill>
                  <a:srgbClr val="0070C0"/>
                </a:solidFill>
                <a:effectLst>
                  <a:outerShdw blurRad="38100" dist="38100" dir="2700000" algn="tl">
                    <a:srgbClr val="000000">
                      <a:alpha val="43137"/>
                    </a:srgbClr>
                  </a:outerShdw>
                </a:effectLst>
                <a:latin typeface="UTM Futura Extra" panose="02040603050506020204" pitchFamily="18" charset="0"/>
              </a:rPr>
              <a:t>GIẢI NGHĨA TỪ</a:t>
            </a:r>
            <a:br>
              <a:rPr lang="en-US" sz="4800" b="1" dirty="0">
                <a:solidFill>
                  <a:srgbClr val="0070C0"/>
                </a:solidFill>
                <a:effectLst>
                  <a:outerShdw blurRad="38100" dist="38100" dir="2700000" algn="tl">
                    <a:srgbClr val="000000">
                      <a:alpha val="43137"/>
                    </a:srgbClr>
                  </a:outerShdw>
                </a:effectLst>
                <a:latin typeface="UTM Futura Extra" panose="02040603050506020204" pitchFamily="18" charset="0"/>
              </a:rPr>
            </a:br>
            <a:endParaRPr lang="en-US" sz="4800" dirty="0"/>
          </a:p>
        </p:txBody>
      </p:sp>
      <p:sp>
        <p:nvSpPr>
          <p:cNvPr id="3" name="Chỗ dành sẵn cho Nội dung 2">
            <a:extLst>
              <a:ext uri="{FF2B5EF4-FFF2-40B4-BE49-F238E27FC236}">
                <a16:creationId xmlns:a16="http://schemas.microsoft.com/office/drawing/2014/main" id="{557FEB76-94AA-4D31-81C9-5009F7CAF3A8}"/>
              </a:ext>
            </a:extLst>
          </p:cNvPr>
          <p:cNvSpPr>
            <a:spLocks noGrp="1"/>
          </p:cNvSpPr>
          <p:nvPr>
            <p:ph idx="1"/>
          </p:nvPr>
        </p:nvSpPr>
        <p:spPr/>
        <p:txBody>
          <a:bodyPr/>
          <a:lstStyle/>
          <a:p>
            <a:pPr marL="0" indent="0">
              <a:buNone/>
            </a:pPr>
            <a:endParaRPr lang="en-US" dirty="0"/>
          </a:p>
        </p:txBody>
      </p:sp>
      <p:pic>
        <p:nvPicPr>
          <p:cNvPr id="5" name="Picture 21">
            <a:extLst>
              <a:ext uri="{FF2B5EF4-FFF2-40B4-BE49-F238E27FC236}">
                <a16:creationId xmlns:a16="http://schemas.microsoft.com/office/drawing/2014/main" id="{58F2121C-4B2D-479B-9037-C425A8C3794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37360" y="3522311"/>
            <a:ext cx="5317279" cy="2654652"/>
          </a:xfrm>
          <a:prstGeom prst="rect">
            <a:avLst/>
          </a:prstGeom>
        </p:spPr>
      </p:pic>
      <p:sp>
        <p:nvSpPr>
          <p:cNvPr id="6" name="Rectangle 22">
            <a:extLst>
              <a:ext uri="{FF2B5EF4-FFF2-40B4-BE49-F238E27FC236}">
                <a16:creationId xmlns:a16="http://schemas.microsoft.com/office/drawing/2014/main" id="{A6EDC9AB-EFB7-4E46-AA24-670D77969028}"/>
              </a:ext>
            </a:extLst>
          </p:cNvPr>
          <p:cNvSpPr/>
          <p:nvPr/>
        </p:nvSpPr>
        <p:spPr>
          <a:xfrm>
            <a:off x="1208201" y="2170614"/>
            <a:ext cx="9775595" cy="830997"/>
          </a:xfrm>
          <a:prstGeom prst="rect">
            <a:avLst/>
          </a:prstGeom>
        </p:spPr>
        <p:txBody>
          <a:bodyPr wrap="square">
            <a:spAutoFit/>
          </a:bodyPr>
          <a:lstStyle/>
          <a:p>
            <a:pPr algn="ctr"/>
            <a:r>
              <a:rPr lang="en-US" sz="4800" b="1" i="1" dirty="0">
                <a:latin typeface="UTM Avo" panose="02040603050506020204" pitchFamily="18" charset="0"/>
                <a:cs typeface="Arial" panose="020B0604020202020204" pitchFamily="34" charset="0"/>
              </a:rPr>
              <a:t>*</a:t>
            </a:r>
            <a:r>
              <a:rPr lang="en-US" sz="4800" b="1" i="1" dirty="0" err="1">
                <a:latin typeface="UTM Avo" panose="02040603050506020204" pitchFamily="18" charset="0"/>
                <a:cs typeface="Arial" panose="020B0604020202020204" pitchFamily="34" charset="0"/>
              </a:rPr>
              <a:t>Đọc</a:t>
            </a:r>
            <a:r>
              <a:rPr lang="en-US" sz="4800" b="1" i="1" dirty="0">
                <a:latin typeface="UTM Avo" panose="02040603050506020204" pitchFamily="18" charset="0"/>
                <a:cs typeface="Arial" panose="020B0604020202020204" pitchFamily="34" charset="0"/>
              </a:rPr>
              <a:t> </a:t>
            </a:r>
            <a:r>
              <a:rPr lang="en-US" sz="4800" b="1" i="1" dirty="0" err="1">
                <a:latin typeface="UTM Avo" panose="02040603050506020204" pitchFamily="18" charset="0"/>
                <a:cs typeface="Arial" panose="020B0604020202020204" pitchFamily="34" charset="0"/>
              </a:rPr>
              <a:t>phần</a:t>
            </a:r>
            <a:r>
              <a:rPr lang="en-US" sz="4800" b="1" i="1" dirty="0">
                <a:latin typeface="UTM Avo" panose="02040603050506020204" pitchFamily="18" charset="0"/>
                <a:cs typeface="Arial" panose="020B0604020202020204" pitchFamily="34" charset="0"/>
              </a:rPr>
              <a:t> </a:t>
            </a:r>
            <a:r>
              <a:rPr lang="en-US" sz="4800" b="1" i="1" dirty="0" err="1">
                <a:latin typeface="UTM Avo" panose="02040603050506020204" pitchFamily="18" charset="0"/>
                <a:cs typeface="Arial" panose="020B0604020202020204" pitchFamily="34" charset="0"/>
              </a:rPr>
              <a:t>chú</a:t>
            </a:r>
            <a:r>
              <a:rPr lang="en-US" sz="4800" b="1" i="1" dirty="0">
                <a:latin typeface="UTM Avo" panose="02040603050506020204" pitchFamily="18" charset="0"/>
                <a:cs typeface="Arial" panose="020B0604020202020204" pitchFamily="34" charset="0"/>
              </a:rPr>
              <a:t> </a:t>
            </a:r>
            <a:r>
              <a:rPr lang="en-US" sz="4800" b="1" i="1" dirty="0" err="1">
                <a:latin typeface="UTM Avo" panose="02040603050506020204" pitchFamily="18" charset="0"/>
                <a:cs typeface="Arial" panose="020B0604020202020204" pitchFamily="34" charset="0"/>
              </a:rPr>
              <a:t>thích</a:t>
            </a:r>
            <a:r>
              <a:rPr lang="en-US" sz="4800" b="1" i="1" dirty="0">
                <a:latin typeface="UTM Avo" panose="02040603050506020204" pitchFamily="18" charset="0"/>
                <a:cs typeface="Arial" panose="020B0604020202020204" pitchFamily="34" charset="0"/>
              </a:rPr>
              <a:t> </a:t>
            </a:r>
            <a:r>
              <a:rPr lang="en-US" sz="4800" b="1" i="1" dirty="0" err="1">
                <a:latin typeface="UTM Avo" panose="02040603050506020204" pitchFamily="18" charset="0"/>
                <a:cs typeface="Arial" panose="020B0604020202020204" pitchFamily="34" charset="0"/>
              </a:rPr>
              <a:t>trang</a:t>
            </a:r>
            <a:r>
              <a:rPr lang="en-US" sz="4800" b="1" i="1" dirty="0">
                <a:latin typeface="UTM Avo" panose="02040603050506020204" pitchFamily="18" charset="0"/>
                <a:cs typeface="Arial" panose="020B0604020202020204" pitchFamily="34" charset="0"/>
              </a:rPr>
              <a:t> 44</a:t>
            </a:r>
            <a:endParaRPr lang="en-US" sz="4800" i="1" dirty="0">
              <a:latin typeface="UTM Avo" panose="02040603050506020204" pitchFamily="18" charset="0"/>
              <a:cs typeface="Arial" panose="020B0604020202020204" pitchFamily="34" charset="0"/>
            </a:endParaRPr>
          </a:p>
        </p:txBody>
      </p:sp>
    </p:spTree>
    <p:extLst>
      <p:ext uri="{BB962C8B-B14F-4D97-AF65-F5344CB8AC3E}">
        <p14:creationId xmlns:p14="http://schemas.microsoft.com/office/powerpoint/2010/main" val="3719960572"/>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43C2192A-7B29-4CD6-A38F-DCD3971FBD8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21" y="3295295"/>
            <a:ext cx="409246" cy="1343018"/>
          </a:xfrm>
          <a:prstGeom prst="rect">
            <a:avLst/>
          </a:prstGeom>
        </p:spPr>
      </p:pic>
      <p:sp>
        <p:nvSpPr>
          <p:cNvPr id="10" name="标题 1">
            <a:extLst>
              <a:ext uri="{FF2B5EF4-FFF2-40B4-BE49-F238E27FC236}">
                <a16:creationId xmlns:a16="http://schemas.microsoft.com/office/drawing/2014/main" id="{91E4D30C-1F95-4748-A743-CF1A2133EBE2}"/>
              </a:ext>
            </a:extLst>
          </p:cNvPr>
          <p:cNvSpPr txBox="1">
            <a:spLocks/>
          </p:cNvSpPr>
          <p:nvPr/>
        </p:nvSpPr>
        <p:spPr>
          <a:xfrm rot="5400000">
            <a:off x="10280264" y="1279272"/>
            <a:ext cx="2972594" cy="674688"/>
          </a:xfrm>
          <a:prstGeom prst="rect">
            <a:avLst/>
          </a:prstGeom>
        </p:spPr>
        <p:txBody>
          <a:bodyPr vert="horz" lIns="91440" tIns="45720" rIns="91440" bIns="45720" rtlCol="0" anchor="b">
            <a:normAutofit fontScale="900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altLang="zh-CN" sz="4800" b="1" dirty="0">
                <a:latin typeface="字魂46号-喵喵体" panose="00000500000000000000" pitchFamily="2" charset="-122"/>
                <a:ea typeface="字魂46号-喵喵体" panose="00000500000000000000" pitchFamily="2" charset="-122"/>
                <a:cs typeface="Angsana New" panose="02020603050405020304" pitchFamily="18" charset="-34"/>
              </a:rPr>
              <a:t>…………</a:t>
            </a:r>
            <a:endParaRPr lang="zh-CN" altLang="en-US" sz="4800" b="1" dirty="0">
              <a:latin typeface="字魂46号-喵喵体" panose="00000500000000000000" pitchFamily="2" charset="-122"/>
              <a:ea typeface="字魂46号-喵喵体" panose="00000500000000000000" pitchFamily="2" charset="-122"/>
              <a:cs typeface="Angsana New" panose="02020603050405020304" pitchFamily="18" charset="-34"/>
            </a:endParaRPr>
          </a:p>
        </p:txBody>
      </p:sp>
      <p:sp>
        <p:nvSpPr>
          <p:cNvPr id="11" name="标题 1">
            <a:extLst>
              <a:ext uri="{FF2B5EF4-FFF2-40B4-BE49-F238E27FC236}">
                <a16:creationId xmlns:a16="http://schemas.microsoft.com/office/drawing/2014/main" id="{C091D91C-7C7B-4EF5-88E7-35F4A6C27291}"/>
              </a:ext>
            </a:extLst>
          </p:cNvPr>
          <p:cNvSpPr txBox="1">
            <a:spLocks/>
          </p:cNvSpPr>
          <p:nvPr/>
        </p:nvSpPr>
        <p:spPr>
          <a:xfrm rot="5400000">
            <a:off x="-364056" y="4632108"/>
            <a:ext cx="1743657" cy="674688"/>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altLang="zh-CN" sz="4000" b="1" dirty="0">
                <a:latin typeface="字魂46号-喵喵体" panose="00000500000000000000" pitchFamily="2" charset="-122"/>
                <a:ea typeface="字魂46号-喵喵体" panose="00000500000000000000" pitchFamily="2" charset="-122"/>
                <a:cs typeface="Angsana New" panose="02020603050405020304" pitchFamily="18" charset="-34"/>
              </a:rPr>
              <a:t>………</a:t>
            </a:r>
            <a:endParaRPr lang="zh-CN" altLang="en-US" sz="4000" b="1" dirty="0">
              <a:latin typeface="字魂46号-喵喵体" panose="00000500000000000000" pitchFamily="2" charset="-122"/>
              <a:ea typeface="字魂46号-喵喵体" panose="00000500000000000000" pitchFamily="2" charset="-122"/>
              <a:cs typeface="Angsana New" panose="02020603050405020304" pitchFamily="18" charset="-34"/>
            </a:endParaRPr>
          </a:p>
        </p:txBody>
      </p:sp>
      <p:sp>
        <p:nvSpPr>
          <p:cNvPr id="12" name="标题 1">
            <a:extLst>
              <a:ext uri="{FF2B5EF4-FFF2-40B4-BE49-F238E27FC236}">
                <a16:creationId xmlns:a16="http://schemas.microsoft.com/office/drawing/2014/main" id="{E66D7A2F-A125-4447-8606-788A5BAE394B}"/>
              </a:ext>
            </a:extLst>
          </p:cNvPr>
          <p:cNvSpPr txBox="1">
            <a:spLocks/>
          </p:cNvSpPr>
          <p:nvPr/>
        </p:nvSpPr>
        <p:spPr>
          <a:xfrm rot="5400000">
            <a:off x="-618862" y="4574959"/>
            <a:ext cx="1743657" cy="674688"/>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altLang="zh-CN" sz="4000" b="1" dirty="0">
                <a:latin typeface="字魂46号-喵喵体" panose="00000500000000000000" pitchFamily="2" charset="-122"/>
                <a:ea typeface="字魂46号-喵喵体" panose="00000500000000000000" pitchFamily="2" charset="-122"/>
                <a:cs typeface="Angsana New" panose="02020603050405020304" pitchFamily="18" charset="-34"/>
              </a:rPr>
              <a:t>……</a:t>
            </a:r>
            <a:endParaRPr lang="zh-CN" altLang="en-US" sz="4000" b="1" dirty="0">
              <a:latin typeface="字魂46号-喵喵体" panose="00000500000000000000" pitchFamily="2" charset="-122"/>
              <a:ea typeface="字魂46号-喵喵体" panose="00000500000000000000" pitchFamily="2" charset="-122"/>
              <a:cs typeface="Angsana New" panose="02020603050405020304" pitchFamily="18" charset="-34"/>
            </a:endParaRPr>
          </a:p>
        </p:txBody>
      </p:sp>
      <p:pic>
        <p:nvPicPr>
          <p:cNvPr id="2" name="Picture 1"/>
          <p:cNvPicPr>
            <a:picLocks noChangeAspect="1"/>
          </p:cNvPicPr>
          <p:nvPr/>
        </p:nvPicPr>
        <p:blipFill rotWithShape="1">
          <a:blip r:embed="rId3">
            <a:extLst>
              <a:ext uri="{BEBA8EAE-BF5A-486C-A8C5-ECC9F3942E4B}">
                <a14:imgProps xmlns:a14="http://schemas.microsoft.com/office/drawing/2010/main">
                  <a14:imgLayer r:embed="rId4">
                    <a14:imgEffect>
                      <a14:saturation sat="300000"/>
                    </a14:imgEffect>
                  </a14:imgLayer>
                </a14:imgProps>
              </a:ext>
              <a:ext uri="{28A0092B-C50C-407E-A947-70E740481C1C}">
                <a14:useLocalDpi xmlns:a14="http://schemas.microsoft.com/office/drawing/2010/main" val="0"/>
              </a:ext>
            </a:extLst>
          </a:blip>
          <a:srcRect b="23927"/>
          <a:stretch/>
        </p:blipFill>
        <p:spPr>
          <a:xfrm>
            <a:off x="3467709" y="0"/>
            <a:ext cx="8551819" cy="6505677"/>
          </a:xfrm>
          <a:prstGeom prst="rect">
            <a:avLst/>
          </a:prstGeom>
          <a:effectLst>
            <a:outerShdw blurRad="50800" dist="38100" dir="2700000" algn="tl" rotWithShape="0">
              <a:prstClr val="black">
                <a:alpha val="40000"/>
              </a:prstClr>
            </a:outerShdw>
          </a:effectLst>
        </p:spPr>
      </p:pic>
      <p:sp>
        <p:nvSpPr>
          <p:cNvPr id="19" name="TextBox 18"/>
          <p:cNvSpPr txBox="1"/>
          <p:nvPr/>
        </p:nvSpPr>
        <p:spPr>
          <a:xfrm>
            <a:off x="989562" y="744237"/>
            <a:ext cx="9541163" cy="2554545"/>
          </a:xfrm>
          <a:prstGeom prst="rect">
            <a:avLst/>
          </a:prstGeom>
          <a:noFill/>
        </p:spPr>
        <p:txBody>
          <a:bodyPr wrap="square" rtlCol="0">
            <a:spAutoFit/>
          </a:bodyPr>
          <a:lstStyle/>
          <a:p>
            <a:r>
              <a:rPr lang="en-US" sz="8000" b="1" dirty="0">
                <a:solidFill>
                  <a:srgbClr val="0070C0"/>
                </a:solidFill>
                <a:effectLst>
                  <a:outerShdw blurRad="38100" dist="38100" dir="2700000" algn="tl">
                    <a:srgbClr val="000000">
                      <a:alpha val="43137"/>
                    </a:srgbClr>
                  </a:outerShdw>
                </a:effectLst>
                <a:latin typeface="UTM Futura Extra" panose="02040603050506020204" pitchFamily="18" charset="0"/>
              </a:rPr>
              <a:t>LUYỆN ĐỌC </a:t>
            </a:r>
          </a:p>
          <a:p>
            <a:r>
              <a:rPr lang="en-US" sz="8000" b="1" dirty="0">
                <a:solidFill>
                  <a:srgbClr val="0070C0"/>
                </a:solidFill>
                <a:effectLst>
                  <a:outerShdw blurRad="38100" dist="38100" dir="2700000" algn="tl">
                    <a:srgbClr val="000000">
                      <a:alpha val="43137"/>
                    </a:srgbClr>
                  </a:outerShdw>
                </a:effectLst>
                <a:latin typeface="UTM Futura Extra" panose="02040603050506020204" pitchFamily="18" charset="0"/>
              </a:rPr>
              <a:t>LẦN 2</a:t>
            </a:r>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54365" y="4440712"/>
            <a:ext cx="1119477" cy="943182"/>
          </a:xfrm>
          <a:prstGeom prst="rect">
            <a:avLst/>
          </a:prstGeom>
          <a:effectLst>
            <a:outerShdw blurRad="50800" dist="38100" dir="2700000" algn="tl" rotWithShape="0">
              <a:prstClr val="black">
                <a:alpha val="40000"/>
              </a:prstClr>
            </a:outerShdw>
          </a:effectLst>
        </p:spPr>
      </p:pic>
      <p:pic>
        <p:nvPicPr>
          <p:cNvPr id="22" name="Picture 2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55871" y="2999165"/>
            <a:ext cx="1945530" cy="1639148"/>
          </a:xfrm>
          <a:prstGeom prst="rect">
            <a:avLst/>
          </a:prstGeom>
          <a:effectLst>
            <a:outerShdw blurRad="50800" dist="38100" dir="2700000" algn="tl" rotWithShape="0">
              <a:prstClr val="black">
                <a:alpha val="40000"/>
              </a:prstClr>
            </a:outerShdw>
          </a:effectLst>
        </p:spPr>
      </p:pic>
      <p:pic>
        <p:nvPicPr>
          <p:cNvPr id="23" name="Picture 2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8966" y="5468675"/>
            <a:ext cx="884502" cy="745211"/>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606509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圆角 4">
            <a:extLst>
              <a:ext uri="{FF2B5EF4-FFF2-40B4-BE49-F238E27FC236}">
                <a16:creationId xmlns:a16="http://schemas.microsoft.com/office/drawing/2014/main" id="{A8006540-FE0B-40B9-9637-91A10F18C8E2}"/>
              </a:ext>
            </a:extLst>
          </p:cNvPr>
          <p:cNvSpPr/>
          <p:nvPr/>
        </p:nvSpPr>
        <p:spPr>
          <a:xfrm>
            <a:off x="282804" y="216817"/>
            <a:ext cx="11623250" cy="6476214"/>
          </a:xfrm>
          <a:prstGeom prst="roundRect">
            <a:avLst>
              <a:gd name="adj" fmla="val 7656"/>
            </a:avLst>
          </a:prstGeom>
          <a:solidFill>
            <a:schemeClr val="bg1"/>
          </a:solidFill>
          <a:ln w="762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Rectangle 1"/>
          <p:cNvSpPr/>
          <p:nvPr/>
        </p:nvSpPr>
        <p:spPr>
          <a:xfrm>
            <a:off x="471341" y="791852"/>
            <a:ext cx="11246176" cy="1404593"/>
          </a:xfrm>
          <a:prstGeom prst="rect">
            <a:avLst/>
          </a:prstGeom>
          <a:solidFill>
            <a:srgbClr val="FFB7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480767" y="2335846"/>
            <a:ext cx="11236750" cy="2699022"/>
          </a:xfrm>
          <a:prstGeom prst="rect">
            <a:avLst/>
          </a:prstGeom>
          <a:solidFill>
            <a:srgbClr val="B9F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471341" y="5179506"/>
            <a:ext cx="11246176" cy="1368887"/>
          </a:xfrm>
          <a:prstGeom prst="rect">
            <a:avLst/>
          </a:prstGeom>
          <a:solidFill>
            <a:srgbClr val="FFD8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471341" y="325300"/>
            <a:ext cx="11246176" cy="6401753"/>
          </a:xfrm>
          <a:prstGeom prst="rect">
            <a:avLst/>
          </a:prstGeom>
        </p:spPr>
        <p:txBody>
          <a:bodyPr wrap="square">
            <a:spAutoFit/>
          </a:bodyPr>
          <a:lstStyle/>
          <a:p>
            <a:pPr algn="ctr"/>
            <a:r>
              <a:rPr lang="vi-VN" sz="2800" b="1" dirty="0">
                <a:solidFill>
                  <a:srgbClr val="FF0000"/>
                </a:solidFill>
                <a:latin typeface="UTM Avo" panose="02040603050506020204" pitchFamily="18" charset="0"/>
              </a:rPr>
              <a:t>Hoa học trò​</a:t>
            </a:r>
            <a:endParaRPr lang="en-US" sz="2800" b="1" dirty="0">
              <a:solidFill>
                <a:srgbClr val="FF0000"/>
              </a:solidFill>
              <a:latin typeface="UTM Avo" panose="02040603050506020204" pitchFamily="18" charset="0"/>
            </a:endParaRPr>
          </a:p>
          <a:p>
            <a:pPr algn="just">
              <a:spcBef>
                <a:spcPts val="600"/>
              </a:spcBef>
              <a:spcAft>
                <a:spcPts val="600"/>
              </a:spcAft>
            </a:pPr>
            <a:r>
              <a:rPr lang="en-US" sz="2200" dirty="0">
                <a:solidFill>
                  <a:srgbClr val="002060"/>
                </a:solidFill>
                <a:latin typeface="UTM Avo" panose="02040603050506020204" pitchFamily="18" charset="0"/>
              </a:rPr>
              <a:t>	</a:t>
            </a:r>
            <a:r>
              <a:rPr lang="vi-VN" sz="2200" dirty="0">
                <a:solidFill>
                  <a:srgbClr val="002060"/>
                </a:solidFill>
                <a:latin typeface="UTM Avo" panose="02040603050506020204" pitchFamily="18" charset="0"/>
              </a:rPr>
              <a:t>Phượng không phải là một đóa, không phải vài cành; phượng đây là cả một loạt, cả một vùng, cả một góc trời đỏ rực. Mỗi hoa chỉ là một phần tử của xã hội thắm tươi; người ta quên đóa hoa, chỉ nghĩ đến cây, đến hàng, đến những tán hoa lớn xòe ra như muôn ngàn con bướm thắm đậu khít nhau.</a:t>
            </a:r>
          </a:p>
          <a:p>
            <a:pPr algn="just">
              <a:spcBef>
                <a:spcPts val="600"/>
              </a:spcBef>
              <a:spcAft>
                <a:spcPts val="600"/>
              </a:spcAft>
            </a:pPr>
            <a:r>
              <a:rPr lang="en-US" sz="2200" dirty="0">
                <a:solidFill>
                  <a:srgbClr val="002060"/>
                </a:solidFill>
                <a:latin typeface="UTM Avo" panose="02040603050506020204" pitchFamily="18" charset="0"/>
              </a:rPr>
              <a:t>	</a:t>
            </a:r>
            <a:r>
              <a:rPr lang="vi-VN" sz="2200" dirty="0">
                <a:solidFill>
                  <a:srgbClr val="002060"/>
                </a:solidFill>
                <a:latin typeface="UTM Avo" panose="02040603050506020204" pitchFamily="18" charset="0"/>
              </a:rPr>
              <a:t>Nhưng hoa càng đỏ, lá lại càng xanh. Vừa buồn mà lại vừa vui mới thực là nỗi niềm của bông phượng. Hoa phượng là hoa học trò. Mùa xuân, phượng ra lá. Lá xanh um, mát rượi, ngon lành như lá me non. Lá ban đầu xếp lại, còn e ấp, dần dần xòe ra cho gió đưa đẩy. Lòng cậu học trò phơi phới làm sao! Cậu chăm lo học hành, rồi lâu cũng vô tâm quên mất màu lá phượng. Một hôm, bỗng đâu trên những cành cây, báo một tim thắm: Mùa hoa phượng bắt đầu. Đến giờ chơi, cậu học trò ngạc nhiên trông lên: Hoa nở lúc nào mà bất ngờ vậy?</a:t>
            </a:r>
          </a:p>
          <a:p>
            <a:pPr algn="just">
              <a:spcBef>
                <a:spcPts val="600"/>
              </a:spcBef>
              <a:spcAft>
                <a:spcPts val="600"/>
              </a:spcAft>
            </a:pPr>
            <a:r>
              <a:rPr lang="en-US" sz="2200" dirty="0">
                <a:solidFill>
                  <a:srgbClr val="002060"/>
                </a:solidFill>
                <a:latin typeface="UTM Avo" panose="02040603050506020204" pitchFamily="18" charset="0"/>
              </a:rPr>
              <a:t>	</a:t>
            </a:r>
            <a:r>
              <a:rPr lang="vi-VN" sz="2200" dirty="0">
                <a:solidFill>
                  <a:srgbClr val="002060"/>
                </a:solidFill>
                <a:latin typeface="UTM Avo" panose="02040603050506020204" pitchFamily="18" charset="0"/>
              </a:rPr>
              <a:t>Bình minh của hoa phượng là màu đỏ còn non, nếu có mưa, lại càng tươi dịu. Ngày xuân dần hết, số hoa tăng lên, màu cũng đậm dần. Rồi hòa nhịp với mặt trời chói lọi, màu phượng mạnh mẽ kêu vang: Hè đến rồi! Khắp thành phố bỗng rực lên như đến Tết nhà nhà đều dán câu đối đỏ.</a:t>
            </a:r>
          </a:p>
          <a:p>
            <a:pPr algn="r"/>
            <a:r>
              <a:rPr lang="vi-VN" sz="2200" b="1" dirty="0">
                <a:solidFill>
                  <a:srgbClr val="00B050"/>
                </a:solidFill>
                <a:latin typeface="UTM Avo" panose="02040603050506020204" pitchFamily="18" charset="0"/>
              </a:rPr>
              <a:t>Theo XUÂN DIỆU</a:t>
            </a:r>
            <a:endParaRPr lang="en-US" sz="2200" b="1" dirty="0">
              <a:solidFill>
                <a:srgbClr val="00B050"/>
              </a:solidFill>
              <a:latin typeface="UTM Avo" panose="02040603050506020204" pitchFamily="18" charset="0"/>
            </a:endParaRPr>
          </a:p>
        </p:txBody>
      </p:sp>
    </p:spTree>
    <p:extLst>
      <p:ext uri="{BB962C8B-B14F-4D97-AF65-F5344CB8AC3E}">
        <p14:creationId xmlns:p14="http://schemas.microsoft.com/office/powerpoint/2010/main" val="23473655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43C2192A-7B29-4CD6-A38F-DCD3971FBD8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21" y="3295295"/>
            <a:ext cx="409246" cy="1343018"/>
          </a:xfrm>
          <a:prstGeom prst="rect">
            <a:avLst/>
          </a:prstGeom>
        </p:spPr>
      </p:pic>
      <p:sp>
        <p:nvSpPr>
          <p:cNvPr id="10" name="标题 1">
            <a:extLst>
              <a:ext uri="{FF2B5EF4-FFF2-40B4-BE49-F238E27FC236}">
                <a16:creationId xmlns:a16="http://schemas.microsoft.com/office/drawing/2014/main" id="{91E4D30C-1F95-4748-A743-CF1A2133EBE2}"/>
              </a:ext>
            </a:extLst>
          </p:cNvPr>
          <p:cNvSpPr txBox="1">
            <a:spLocks/>
          </p:cNvSpPr>
          <p:nvPr/>
        </p:nvSpPr>
        <p:spPr>
          <a:xfrm rot="5400000">
            <a:off x="10280264" y="1279272"/>
            <a:ext cx="2972594" cy="674688"/>
          </a:xfrm>
          <a:prstGeom prst="rect">
            <a:avLst/>
          </a:prstGeom>
        </p:spPr>
        <p:txBody>
          <a:bodyPr vert="horz" lIns="91440" tIns="45720" rIns="91440" bIns="45720" rtlCol="0" anchor="b">
            <a:normAutofit fontScale="900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altLang="zh-CN" sz="4800" b="1" dirty="0">
                <a:latin typeface="字魂46号-喵喵体" panose="00000500000000000000" pitchFamily="2" charset="-122"/>
                <a:ea typeface="字魂46号-喵喵体" panose="00000500000000000000" pitchFamily="2" charset="-122"/>
                <a:cs typeface="Angsana New" panose="02020603050405020304" pitchFamily="18" charset="-34"/>
              </a:rPr>
              <a:t>…………</a:t>
            </a:r>
            <a:endParaRPr lang="zh-CN" altLang="en-US" sz="4800" b="1" dirty="0">
              <a:latin typeface="字魂46号-喵喵体" panose="00000500000000000000" pitchFamily="2" charset="-122"/>
              <a:ea typeface="字魂46号-喵喵体" panose="00000500000000000000" pitchFamily="2" charset="-122"/>
              <a:cs typeface="Angsana New" panose="02020603050405020304" pitchFamily="18" charset="-34"/>
            </a:endParaRPr>
          </a:p>
        </p:txBody>
      </p:sp>
      <p:sp>
        <p:nvSpPr>
          <p:cNvPr id="11" name="标题 1">
            <a:extLst>
              <a:ext uri="{FF2B5EF4-FFF2-40B4-BE49-F238E27FC236}">
                <a16:creationId xmlns:a16="http://schemas.microsoft.com/office/drawing/2014/main" id="{C091D91C-7C7B-4EF5-88E7-35F4A6C27291}"/>
              </a:ext>
            </a:extLst>
          </p:cNvPr>
          <p:cNvSpPr txBox="1">
            <a:spLocks/>
          </p:cNvSpPr>
          <p:nvPr/>
        </p:nvSpPr>
        <p:spPr>
          <a:xfrm rot="5400000">
            <a:off x="-364056" y="4632108"/>
            <a:ext cx="1743657" cy="674688"/>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altLang="zh-CN" sz="4000" b="1" dirty="0">
                <a:latin typeface="字魂46号-喵喵体" panose="00000500000000000000" pitchFamily="2" charset="-122"/>
                <a:ea typeface="字魂46号-喵喵体" panose="00000500000000000000" pitchFamily="2" charset="-122"/>
                <a:cs typeface="Angsana New" panose="02020603050405020304" pitchFamily="18" charset="-34"/>
              </a:rPr>
              <a:t>………</a:t>
            </a:r>
            <a:endParaRPr lang="zh-CN" altLang="en-US" sz="4000" b="1" dirty="0">
              <a:latin typeface="字魂46号-喵喵体" panose="00000500000000000000" pitchFamily="2" charset="-122"/>
              <a:ea typeface="字魂46号-喵喵体" panose="00000500000000000000" pitchFamily="2" charset="-122"/>
              <a:cs typeface="Angsana New" panose="02020603050405020304" pitchFamily="18" charset="-34"/>
            </a:endParaRPr>
          </a:p>
        </p:txBody>
      </p:sp>
      <p:sp>
        <p:nvSpPr>
          <p:cNvPr id="12" name="标题 1">
            <a:extLst>
              <a:ext uri="{FF2B5EF4-FFF2-40B4-BE49-F238E27FC236}">
                <a16:creationId xmlns:a16="http://schemas.microsoft.com/office/drawing/2014/main" id="{E66D7A2F-A125-4447-8606-788A5BAE394B}"/>
              </a:ext>
            </a:extLst>
          </p:cNvPr>
          <p:cNvSpPr txBox="1">
            <a:spLocks/>
          </p:cNvSpPr>
          <p:nvPr/>
        </p:nvSpPr>
        <p:spPr>
          <a:xfrm rot="5400000">
            <a:off x="-618862" y="4574959"/>
            <a:ext cx="1743657" cy="674688"/>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altLang="zh-CN" sz="4000" b="1" dirty="0">
                <a:latin typeface="字魂46号-喵喵体" panose="00000500000000000000" pitchFamily="2" charset="-122"/>
                <a:ea typeface="字魂46号-喵喵体" panose="00000500000000000000" pitchFamily="2" charset="-122"/>
                <a:cs typeface="Angsana New" panose="02020603050405020304" pitchFamily="18" charset="-34"/>
              </a:rPr>
              <a:t>……</a:t>
            </a:r>
            <a:endParaRPr lang="zh-CN" altLang="en-US" sz="4000" b="1" dirty="0">
              <a:latin typeface="字魂46号-喵喵体" panose="00000500000000000000" pitchFamily="2" charset="-122"/>
              <a:ea typeface="字魂46号-喵喵体" panose="00000500000000000000" pitchFamily="2" charset="-122"/>
              <a:cs typeface="Angsana New" panose="02020603050405020304" pitchFamily="18" charset="-34"/>
            </a:endParaRP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t="15659" r="7550"/>
          <a:stretch/>
        </p:blipFill>
        <p:spPr>
          <a:xfrm>
            <a:off x="7062602" y="0"/>
            <a:ext cx="5129398" cy="4040474"/>
          </a:xfrm>
          <a:prstGeom prst="rect">
            <a:avLst/>
          </a:prstGeom>
        </p:spPr>
      </p:pic>
      <p:sp>
        <p:nvSpPr>
          <p:cNvPr id="29" name="TextBox 28"/>
          <p:cNvSpPr txBox="1"/>
          <p:nvPr/>
        </p:nvSpPr>
        <p:spPr>
          <a:xfrm>
            <a:off x="1325418" y="1370822"/>
            <a:ext cx="9541163" cy="1323439"/>
          </a:xfrm>
          <a:prstGeom prst="rect">
            <a:avLst/>
          </a:prstGeom>
          <a:noFill/>
        </p:spPr>
        <p:txBody>
          <a:bodyPr wrap="square" rtlCol="0">
            <a:spAutoFit/>
          </a:bodyPr>
          <a:lstStyle/>
          <a:p>
            <a:r>
              <a:rPr lang="en-US" sz="8000" b="1" dirty="0">
                <a:solidFill>
                  <a:srgbClr val="0070C0"/>
                </a:solidFill>
                <a:effectLst>
                  <a:outerShdw blurRad="38100" dist="38100" dir="2700000" algn="tl">
                    <a:srgbClr val="000000">
                      <a:alpha val="43137"/>
                    </a:srgbClr>
                  </a:outerShdw>
                </a:effectLst>
                <a:latin typeface="UTM Futura Extra" panose="02040603050506020204" pitchFamily="18" charset="0"/>
              </a:rPr>
              <a:t>LUYỆN ĐỌC TỪ</a:t>
            </a:r>
          </a:p>
        </p:txBody>
      </p:sp>
      <p:sp>
        <p:nvSpPr>
          <p:cNvPr id="30" name="Rectangle 29"/>
          <p:cNvSpPr/>
          <p:nvPr/>
        </p:nvSpPr>
        <p:spPr>
          <a:xfrm>
            <a:off x="4202641" y="2734559"/>
            <a:ext cx="2967866" cy="2308324"/>
          </a:xfrm>
          <a:prstGeom prst="rect">
            <a:avLst/>
          </a:prstGeom>
        </p:spPr>
        <p:txBody>
          <a:bodyPr wrap="square">
            <a:spAutoFit/>
          </a:bodyPr>
          <a:lstStyle/>
          <a:p>
            <a:pPr algn="just"/>
            <a:r>
              <a:rPr lang="en-US" sz="3600" dirty="0" err="1">
                <a:solidFill>
                  <a:srgbClr val="002060"/>
                </a:solidFill>
                <a:latin typeface="UTM Avo" panose="02040603050506020204" pitchFamily="18" charset="0"/>
                <a:cs typeface="Arial" panose="020B0604020202020204" pitchFamily="34" charset="0"/>
              </a:rPr>
              <a:t>nỗi</a:t>
            </a:r>
            <a:r>
              <a:rPr lang="en-US" sz="3600" dirty="0">
                <a:solidFill>
                  <a:srgbClr val="002060"/>
                </a:solidFill>
                <a:latin typeface="UTM Avo" panose="02040603050506020204" pitchFamily="18" charset="0"/>
                <a:cs typeface="Arial" panose="020B0604020202020204" pitchFamily="34" charset="0"/>
              </a:rPr>
              <a:t> </a:t>
            </a:r>
            <a:r>
              <a:rPr lang="en-US" sz="3600" dirty="0" err="1">
                <a:solidFill>
                  <a:srgbClr val="002060"/>
                </a:solidFill>
                <a:latin typeface="UTM Avo" panose="02040603050506020204" pitchFamily="18" charset="0"/>
                <a:cs typeface="Arial" panose="020B0604020202020204" pitchFamily="34" charset="0"/>
              </a:rPr>
              <a:t>niềm</a:t>
            </a:r>
            <a:endParaRPr lang="en-US" sz="3600" dirty="0">
              <a:solidFill>
                <a:srgbClr val="002060"/>
              </a:solidFill>
              <a:latin typeface="UTM Avo" panose="02040603050506020204" pitchFamily="18" charset="0"/>
              <a:cs typeface="Arial" panose="020B0604020202020204" pitchFamily="34" charset="0"/>
            </a:endParaRPr>
          </a:p>
          <a:p>
            <a:pPr algn="just"/>
            <a:r>
              <a:rPr lang="en-US" sz="3600" dirty="0" err="1">
                <a:solidFill>
                  <a:srgbClr val="002060"/>
                </a:solidFill>
                <a:latin typeface="UTM Avo" panose="02040603050506020204" pitchFamily="18" charset="0"/>
                <a:cs typeface="Arial" panose="020B0604020202020204" pitchFamily="34" charset="0"/>
              </a:rPr>
              <a:t>mát</a:t>
            </a:r>
            <a:r>
              <a:rPr lang="en-US" sz="3600" dirty="0">
                <a:solidFill>
                  <a:srgbClr val="002060"/>
                </a:solidFill>
                <a:latin typeface="UTM Avo" panose="02040603050506020204" pitchFamily="18" charset="0"/>
                <a:cs typeface="Arial" panose="020B0604020202020204" pitchFamily="34" charset="0"/>
              </a:rPr>
              <a:t> </a:t>
            </a:r>
            <a:r>
              <a:rPr lang="en-US" sz="3600" dirty="0" err="1">
                <a:solidFill>
                  <a:srgbClr val="002060"/>
                </a:solidFill>
                <a:latin typeface="UTM Avo" panose="02040603050506020204" pitchFamily="18" charset="0"/>
                <a:cs typeface="Arial" panose="020B0604020202020204" pitchFamily="34" charset="0"/>
              </a:rPr>
              <a:t>rượi</a:t>
            </a:r>
            <a:endParaRPr lang="en-US" sz="3600" dirty="0">
              <a:solidFill>
                <a:srgbClr val="002060"/>
              </a:solidFill>
              <a:latin typeface="UTM Avo" panose="02040603050506020204" pitchFamily="18" charset="0"/>
              <a:cs typeface="Arial" panose="020B0604020202020204" pitchFamily="34" charset="0"/>
            </a:endParaRPr>
          </a:p>
          <a:p>
            <a:pPr algn="just"/>
            <a:r>
              <a:rPr lang="en-US" sz="3600" dirty="0">
                <a:solidFill>
                  <a:srgbClr val="002060"/>
                </a:solidFill>
                <a:latin typeface="UTM Avo" panose="02040603050506020204" pitchFamily="18" charset="0"/>
                <a:cs typeface="Arial" panose="020B0604020202020204" pitchFamily="34" charset="0"/>
              </a:rPr>
              <a:t>me non</a:t>
            </a:r>
          </a:p>
          <a:p>
            <a:pPr algn="just"/>
            <a:r>
              <a:rPr lang="en-US" sz="3600" dirty="0" err="1">
                <a:solidFill>
                  <a:srgbClr val="002060"/>
                </a:solidFill>
                <a:latin typeface="UTM Avo" panose="02040603050506020204" pitchFamily="18" charset="0"/>
                <a:cs typeface="Arial" panose="020B0604020202020204" pitchFamily="34" charset="0"/>
              </a:rPr>
              <a:t>chói</a:t>
            </a:r>
            <a:r>
              <a:rPr lang="en-US" sz="3600" dirty="0">
                <a:solidFill>
                  <a:srgbClr val="002060"/>
                </a:solidFill>
                <a:latin typeface="UTM Avo" panose="02040603050506020204" pitchFamily="18" charset="0"/>
                <a:cs typeface="Arial" panose="020B0604020202020204" pitchFamily="34" charset="0"/>
              </a:rPr>
              <a:t> </a:t>
            </a:r>
            <a:r>
              <a:rPr lang="en-US" sz="3600" dirty="0" err="1">
                <a:solidFill>
                  <a:srgbClr val="002060"/>
                </a:solidFill>
                <a:latin typeface="UTM Avo" panose="02040603050506020204" pitchFamily="18" charset="0"/>
                <a:cs typeface="Arial" panose="020B0604020202020204" pitchFamily="34" charset="0"/>
              </a:rPr>
              <a:t>lọi</a:t>
            </a:r>
            <a:endParaRPr lang="en-US" sz="3600" dirty="0">
              <a:solidFill>
                <a:srgbClr val="002060"/>
              </a:solidFill>
              <a:latin typeface="UTM Avo" panose="02040603050506020204" pitchFamily="18" charset="0"/>
              <a:cs typeface="Arial" panose="020B0604020202020204" pitchFamily="34" charset="0"/>
            </a:endParaRPr>
          </a:p>
        </p:txBody>
      </p:sp>
      <p:sp>
        <p:nvSpPr>
          <p:cNvPr id="31" name="Rectangle 30"/>
          <p:cNvSpPr/>
          <p:nvPr/>
        </p:nvSpPr>
        <p:spPr>
          <a:xfrm>
            <a:off x="2854513" y="2875002"/>
            <a:ext cx="605293" cy="553998"/>
          </a:xfrm>
          <a:prstGeom prst="rect">
            <a:avLst/>
          </a:prstGeom>
          <a:ln w="19050">
            <a:solidFill>
              <a:srgbClr val="F04425"/>
            </a:solidFill>
            <a:prstDash val="sysDash"/>
          </a:ln>
        </p:spPr>
        <p:txBody>
          <a:bodyPr wrap="square">
            <a:spAutoFit/>
          </a:bodyPr>
          <a:lstStyle/>
          <a:p>
            <a:pPr algn="ctr"/>
            <a:r>
              <a:rPr lang="en-US" sz="3000" dirty="0" err="1">
                <a:solidFill>
                  <a:srgbClr val="FF0000"/>
                </a:solidFill>
                <a:latin typeface="UTM Avo" panose="02040603050506020204" pitchFamily="18" charset="0"/>
                <a:cs typeface="Arial" panose="020B0604020202020204" pitchFamily="34" charset="0"/>
              </a:rPr>
              <a:t>Từ</a:t>
            </a:r>
            <a:endParaRPr lang="en-US" sz="3000" dirty="0">
              <a:solidFill>
                <a:srgbClr val="FF0000"/>
              </a:solidFill>
              <a:latin typeface="UTM Avo" panose="02040603050506020204" pitchFamily="18" charset="0"/>
              <a:cs typeface="Arial" panose="020B0604020202020204" pitchFamily="34" charset="0"/>
            </a:endParaRPr>
          </a:p>
        </p:txBody>
      </p:sp>
    </p:spTree>
    <p:extLst>
      <p:ext uri="{BB962C8B-B14F-4D97-AF65-F5344CB8AC3E}">
        <p14:creationId xmlns:p14="http://schemas.microsoft.com/office/powerpoint/2010/main" val="2350978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ppt_x"/>
                                          </p:val>
                                        </p:tav>
                                        <p:tav tm="100000">
                                          <p:val>
                                            <p:strVal val="#ppt_x"/>
                                          </p:val>
                                        </p:tav>
                                      </p:tavLst>
                                    </p:anim>
                                    <p:anim calcmode="lin" valueType="num">
                                      <p:cBhvr additive="base">
                                        <p:cTn id="8"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0">
                                            <p:txEl>
                                              <p:pRg st="0" end="0"/>
                                            </p:txEl>
                                          </p:spTgt>
                                        </p:tgtEl>
                                        <p:attrNameLst>
                                          <p:attrName>style.visibility</p:attrName>
                                        </p:attrNameLst>
                                      </p:cBhvr>
                                      <p:to>
                                        <p:strVal val="visible"/>
                                      </p:to>
                                    </p:set>
                                    <p:anim calcmode="lin" valueType="num">
                                      <p:cBhvr additive="base">
                                        <p:cTn id="13" dur="500" fill="hold"/>
                                        <p:tgtEl>
                                          <p:spTgt spid="30">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0">
                                            <p:txEl>
                                              <p:pRg st="1" end="1"/>
                                            </p:txEl>
                                          </p:spTgt>
                                        </p:tgtEl>
                                        <p:attrNameLst>
                                          <p:attrName>style.visibility</p:attrName>
                                        </p:attrNameLst>
                                      </p:cBhvr>
                                      <p:to>
                                        <p:strVal val="visible"/>
                                      </p:to>
                                    </p:set>
                                    <p:anim calcmode="lin" valueType="num">
                                      <p:cBhvr additive="base">
                                        <p:cTn id="19" dur="500" fill="hold"/>
                                        <p:tgtEl>
                                          <p:spTgt spid="30">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0">
                                            <p:txEl>
                                              <p:pRg st="2" end="2"/>
                                            </p:txEl>
                                          </p:spTgt>
                                        </p:tgtEl>
                                        <p:attrNameLst>
                                          <p:attrName>style.visibility</p:attrName>
                                        </p:attrNameLst>
                                      </p:cBhvr>
                                      <p:to>
                                        <p:strVal val="visible"/>
                                      </p:to>
                                    </p:set>
                                    <p:anim calcmode="lin" valueType="num">
                                      <p:cBhvr additive="base">
                                        <p:cTn id="25" dur="500" fill="hold"/>
                                        <p:tgtEl>
                                          <p:spTgt spid="30">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0">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0">
                                            <p:txEl>
                                              <p:pRg st="3" end="3"/>
                                            </p:txEl>
                                          </p:spTgt>
                                        </p:tgtEl>
                                        <p:attrNameLst>
                                          <p:attrName>style.visibility</p:attrName>
                                        </p:attrNameLst>
                                      </p:cBhvr>
                                      <p:to>
                                        <p:strVal val="visible"/>
                                      </p:to>
                                    </p:set>
                                    <p:anim calcmode="lin" valueType="num">
                                      <p:cBhvr additive="base">
                                        <p:cTn id="31" dur="500" fill="hold"/>
                                        <p:tgtEl>
                                          <p:spTgt spid="30">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0">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build="p"/>
      <p:bldP spid="3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43C2192A-7B29-4CD6-A38F-DCD3971FBD8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21" y="3295295"/>
            <a:ext cx="409246" cy="1343018"/>
          </a:xfrm>
          <a:prstGeom prst="rect">
            <a:avLst/>
          </a:prstGeom>
        </p:spPr>
      </p:pic>
      <p:sp>
        <p:nvSpPr>
          <p:cNvPr id="10" name="标题 1">
            <a:extLst>
              <a:ext uri="{FF2B5EF4-FFF2-40B4-BE49-F238E27FC236}">
                <a16:creationId xmlns:a16="http://schemas.microsoft.com/office/drawing/2014/main" id="{91E4D30C-1F95-4748-A743-CF1A2133EBE2}"/>
              </a:ext>
            </a:extLst>
          </p:cNvPr>
          <p:cNvSpPr txBox="1">
            <a:spLocks/>
          </p:cNvSpPr>
          <p:nvPr/>
        </p:nvSpPr>
        <p:spPr>
          <a:xfrm rot="5400000">
            <a:off x="10280264" y="1279272"/>
            <a:ext cx="2972594" cy="674688"/>
          </a:xfrm>
          <a:prstGeom prst="rect">
            <a:avLst/>
          </a:prstGeom>
        </p:spPr>
        <p:txBody>
          <a:bodyPr vert="horz" lIns="91440" tIns="45720" rIns="91440" bIns="45720" rtlCol="0" anchor="b">
            <a:normAutofit fontScale="900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altLang="zh-CN" sz="4800" b="1" dirty="0">
                <a:latin typeface="字魂46号-喵喵体" panose="00000500000000000000" pitchFamily="2" charset="-122"/>
                <a:ea typeface="字魂46号-喵喵体" panose="00000500000000000000" pitchFamily="2" charset="-122"/>
                <a:cs typeface="Angsana New" panose="02020603050405020304" pitchFamily="18" charset="-34"/>
              </a:rPr>
              <a:t>…………</a:t>
            </a:r>
            <a:endParaRPr lang="zh-CN" altLang="en-US" sz="4800" b="1" dirty="0">
              <a:latin typeface="字魂46号-喵喵体" panose="00000500000000000000" pitchFamily="2" charset="-122"/>
              <a:ea typeface="字魂46号-喵喵体" panose="00000500000000000000" pitchFamily="2" charset="-122"/>
              <a:cs typeface="Angsana New" panose="02020603050405020304" pitchFamily="18" charset="-34"/>
            </a:endParaRPr>
          </a:p>
        </p:txBody>
      </p:sp>
      <p:sp>
        <p:nvSpPr>
          <p:cNvPr id="11" name="标题 1">
            <a:extLst>
              <a:ext uri="{FF2B5EF4-FFF2-40B4-BE49-F238E27FC236}">
                <a16:creationId xmlns:a16="http://schemas.microsoft.com/office/drawing/2014/main" id="{C091D91C-7C7B-4EF5-88E7-35F4A6C27291}"/>
              </a:ext>
            </a:extLst>
          </p:cNvPr>
          <p:cNvSpPr txBox="1">
            <a:spLocks/>
          </p:cNvSpPr>
          <p:nvPr/>
        </p:nvSpPr>
        <p:spPr>
          <a:xfrm rot="5400000">
            <a:off x="-364056" y="4632108"/>
            <a:ext cx="1743657" cy="674688"/>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altLang="zh-CN" sz="4000" b="1" dirty="0">
                <a:latin typeface="字魂46号-喵喵体" panose="00000500000000000000" pitchFamily="2" charset="-122"/>
                <a:ea typeface="字魂46号-喵喵体" panose="00000500000000000000" pitchFamily="2" charset="-122"/>
                <a:cs typeface="Angsana New" panose="02020603050405020304" pitchFamily="18" charset="-34"/>
              </a:rPr>
              <a:t>………</a:t>
            </a:r>
            <a:endParaRPr lang="zh-CN" altLang="en-US" sz="4000" b="1" dirty="0">
              <a:latin typeface="字魂46号-喵喵体" panose="00000500000000000000" pitchFamily="2" charset="-122"/>
              <a:ea typeface="字魂46号-喵喵体" panose="00000500000000000000" pitchFamily="2" charset="-122"/>
              <a:cs typeface="Angsana New" panose="02020603050405020304" pitchFamily="18" charset="-34"/>
            </a:endParaRPr>
          </a:p>
        </p:txBody>
      </p:sp>
      <p:sp>
        <p:nvSpPr>
          <p:cNvPr id="12" name="标题 1">
            <a:extLst>
              <a:ext uri="{FF2B5EF4-FFF2-40B4-BE49-F238E27FC236}">
                <a16:creationId xmlns:a16="http://schemas.microsoft.com/office/drawing/2014/main" id="{E66D7A2F-A125-4447-8606-788A5BAE394B}"/>
              </a:ext>
            </a:extLst>
          </p:cNvPr>
          <p:cNvSpPr txBox="1">
            <a:spLocks/>
          </p:cNvSpPr>
          <p:nvPr/>
        </p:nvSpPr>
        <p:spPr>
          <a:xfrm rot="5400000">
            <a:off x="-618862" y="4574959"/>
            <a:ext cx="1743657" cy="674688"/>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altLang="zh-CN" sz="4000" b="1" dirty="0">
                <a:latin typeface="字魂46号-喵喵体" panose="00000500000000000000" pitchFamily="2" charset="-122"/>
                <a:ea typeface="字魂46号-喵喵体" panose="00000500000000000000" pitchFamily="2" charset="-122"/>
                <a:cs typeface="Angsana New" panose="02020603050405020304" pitchFamily="18" charset="-34"/>
              </a:rPr>
              <a:t>……</a:t>
            </a:r>
            <a:endParaRPr lang="zh-CN" altLang="en-US" sz="4000" b="1" dirty="0">
              <a:latin typeface="字魂46号-喵喵体" panose="00000500000000000000" pitchFamily="2" charset="-122"/>
              <a:ea typeface="字魂46号-喵喵体" panose="00000500000000000000" pitchFamily="2" charset="-122"/>
              <a:cs typeface="Angsana New" panose="02020603050405020304" pitchFamily="18" charset="-34"/>
            </a:endParaRPr>
          </a:p>
        </p:txBody>
      </p:sp>
      <p:pic>
        <p:nvPicPr>
          <p:cNvPr id="2" name="Picture 1"/>
          <p:cNvPicPr>
            <a:picLocks noChangeAspect="1"/>
          </p:cNvPicPr>
          <p:nvPr/>
        </p:nvPicPr>
        <p:blipFill rotWithShape="1">
          <a:blip r:embed="rId3">
            <a:extLst>
              <a:ext uri="{BEBA8EAE-BF5A-486C-A8C5-ECC9F3942E4B}">
                <a14:imgProps xmlns:a14="http://schemas.microsoft.com/office/drawing/2010/main">
                  <a14:imgLayer r:embed="rId4">
                    <a14:imgEffect>
                      <a14:saturation sat="300000"/>
                    </a14:imgEffect>
                  </a14:imgLayer>
                </a14:imgProps>
              </a:ext>
              <a:ext uri="{28A0092B-C50C-407E-A947-70E740481C1C}">
                <a14:useLocalDpi xmlns:a14="http://schemas.microsoft.com/office/drawing/2010/main" val="0"/>
              </a:ext>
            </a:extLst>
          </a:blip>
          <a:srcRect b="23927"/>
          <a:stretch/>
        </p:blipFill>
        <p:spPr>
          <a:xfrm>
            <a:off x="3467709" y="0"/>
            <a:ext cx="8551819" cy="6505677"/>
          </a:xfrm>
          <a:prstGeom prst="rect">
            <a:avLst/>
          </a:prstGeom>
          <a:effectLst>
            <a:outerShdw blurRad="50800" dist="38100" dir="2700000" algn="tl" rotWithShape="0">
              <a:prstClr val="black">
                <a:alpha val="40000"/>
              </a:prstClr>
            </a:outerShdw>
          </a:effectLst>
        </p:spPr>
      </p:pic>
      <p:sp>
        <p:nvSpPr>
          <p:cNvPr id="19" name="TextBox 18"/>
          <p:cNvSpPr txBox="1"/>
          <p:nvPr/>
        </p:nvSpPr>
        <p:spPr>
          <a:xfrm>
            <a:off x="989562" y="744237"/>
            <a:ext cx="9541163" cy="2554545"/>
          </a:xfrm>
          <a:prstGeom prst="rect">
            <a:avLst/>
          </a:prstGeom>
          <a:noFill/>
        </p:spPr>
        <p:txBody>
          <a:bodyPr wrap="square" rtlCol="0">
            <a:spAutoFit/>
          </a:bodyPr>
          <a:lstStyle/>
          <a:p>
            <a:r>
              <a:rPr lang="en-US" sz="8000" b="1" dirty="0">
                <a:solidFill>
                  <a:srgbClr val="0070C0"/>
                </a:solidFill>
                <a:effectLst>
                  <a:outerShdw blurRad="38100" dist="38100" dir="2700000" algn="tl">
                    <a:srgbClr val="000000">
                      <a:alpha val="43137"/>
                    </a:srgbClr>
                  </a:outerShdw>
                </a:effectLst>
                <a:latin typeface="UTM Futura Extra" panose="02040603050506020204" pitchFamily="18" charset="0"/>
              </a:rPr>
              <a:t>LUYỆN ĐỌC </a:t>
            </a:r>
          </a:p>
          <a:p>
            <a:r>
              <a:rPr lang="en-US" sz="8000" b="1" dirty="0">
                <a:solidFill>
                  <a:srgbClr val="0070C0"/>
                </a:solidFill>
                <a:effectLst>
                  <a:outerShdw blurRad="38100" dist="38100" dir="2700000" algn="tl">
                    <a:srgbClr val="000000">
                      <a:alpha val="43137"/>
                    </a:srgbClr>
                  </a:outerShdw>
                </a:effectLst>
                <a:latin typeface="UTM Futura Extra" panose="02040603050506020204" pitchFamily="18" charset="0"/>
              </a:rPr>
              <a:t>LẦN 3</a:t>
            </a:r>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54365" y="4440712"/>
            <a:ext cx="1119477" cy="943182"/>
          </a:xfrm>
          <a:prstGeom prst="rect">
            <a:avLst/>
          </a:prstGeom>
          <a:effectLst>
            <a:outerShdw blurRad="50800" dist="38100" dir="2700000" algn="tl" rotWithShape="0">
              <a:prstClr val="black">
                <a:alpha val="40000"/>
              </a:prstClr>
            </a:outerShdw>
          </a:effectLst>
        </p:spPr>
      </p:pic>
      <p:pic>
        <p:nvPicPr>
          <p:cNvPr id="22" name="Picture 2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55871" y="2999165"/>
            <a:ext cx="1945530" cy="1639148"/>
          </a:xfrm>
          <a:prstGeom prst="rect">
            <a:avLst/>
          </a:prstGeom>
          <a:effectLst>
            <a:outerShdw blurRad="50800" dist="38100" dir="2700000" algn="tl" rotWithShape="0">
              <a:prstClr val="black">
                <a:alpha val="40000"/>
              </a:prstClr>
            </a:outerShdw>
          </a:effectLst>
        </p:spPr>
      </p:pic>
      <p:pic>
        <p:nvPicPr>
          <p:cNvPr id="23" name="Picture 2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8966" y="5468675"/>
            <a:ext cx="884502" cy="745211"/>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7149812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圆角 4">
            <a:extLst>
              <a:ext uri="{FF2B5EF4-FFF2-40B4-BE49-F238E27FC236}">
                <a16:creationId xmlns:a16="http://schemas.microsoft.com/office/drawing/2014/main" id="{A8006540-FE0B-40B9-9637-91A10F18C8E2}"/>
              </a:ext>
            </a:extLst>
          </p:cNvPr>
          <p:cNvSpPr/>
          <p:nvPr/>
        </p:nvSpPr>
        <p:spPr>
          <a:xfrm>
            <a:off x="282804" y="216817"/>
            <a:ext cx="11623250" cy="6476214"/>
          </a:xfrm>
          <a:prstGeom prst="roundRect">
            <a:avLst>
              <a:gd name="adj" fmla="val 7656"/>
            </a:avLst>
          </a:prstGeom>
          <a:solidFill>
            <a:schemeClr val="bg1"/>
          </a:solidFill>
          <a:ln w="762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Rectangle 1"/>
          <p:cNvSpPr/>
          <p:nvPr/>
        </p:nvSpPr>
        <p:spPr>
          <a:xfrm>
            <a:off x="471341" y="791852"/>
            <a:ext cx="11246176" cy="1404593"/>
          </a:xfrm>
          <a:prstGeom prst="rect">
            <a:avLst/>
          </a:prstGeom>
          <a:solidFill>
            <a:srgbClr val="FFB7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480767" y="2335846"/>
            <a:ext cx="11236750" cy="2699022"/>
          </a:xfrm>
          <a:prstGeom prst="rect">
            <a:avLst/>
          </a:prstGeom>
          <a:solidFill>
            <a:srgbClr val="B9F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471341" y="5179506"/>
            <a:ext cx="11246176" cy="1368887"/>
          </a:xfrm>
          <a:prstGeom prst="rect">
            <a:avLst/>
          </a:prstGeom>
          <a:solidFill>
            <a:srgbClr val="FFD8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471341" y="325300"/>
            <a:ext cx="11246176" cy="6401753"/>
          </a:xfrm>
          <a:prstGeom prst="rect">
            <a:avLst/>
          </a:prstGeom>
        </p:spPr>
        <p:txBody>
          <a:bodyPr wrap="square">
            <a:spAutoFit/>
          </a:bodyPr>
          <a:lstStyle/>
          <a:p>
            <a:pPr algn="ctr"/>
            <a:r>
              <a:rPr lang="vi-VN" sz="2800" b="1" dirty="0">
                <a:solidFill>
                  <a:srgbClr val="FF0000"/>
                </a:solidFill>
                <a:latin typeface="UTM Avo" panose="02040603050506020204" pitchFamily="18" charset="0"/>
              </a:rPr>
              <a:t>Hoa học trò​</a:t>
            </a:r>
            <a:endParaRPr lang="en-US" sz="2800" b="1" dirty="0">
              <a:solidFill>
                <a:srgbClr val="FF0000"/>
              </a:solidFill>
              <a:latin typeface="UTM Avo" panose="02040603050506020204" pitchFamily="18" charset="0"/>
            </a:endParaRPr>
          </a:p>
          <a:p>
            <a:pPr algn="just">
              <a:spcBef>
                <a:spcPts val="600"/>
              </a:spcBef>
              <a:spcAft>
                <a:spcPts val="600"/>
              </a:spcAft>
            </a:pPr>
            <a:r>
              <a:rPr lang="en-US" sz="2200" dirty="0">
                <a:solidFill>
                  <a:srgbClr val="002060"/>
                </a:solidFill>
                <a:latin typeface="UTM Avo" panose="02040603050506020204" pitchFamily="18" charset="0"/>
              </a:rPr>
              <a:t>	</a:t>
            </a:r>
            <a:r>
              <a:rPr lang="vi-VN" sz="2200" dirty="0">
                <a:solidFill>
                  <a:srgbClr val="002060"/>
                </a:solidFill>
                <a:latin typeface="UTM Avo" panose="02040603050506020204" pitchFamily="18" charset="0"/>
              </a:rPr>
              <a:t>Phượng không phải là một đóa, không phải vài cành; phượng đây là cả một loạt, cả một vùng, cả một góc trời đỏ rực. Mỗi hoa chỉ là một phần tử của xã hội thắm tươi; người ta quên đóa hoa, chỉ nghĩ đến cây, đến hàng, đến những tán hoa lớn xòe ra như muôn ngàn con bướm thắm đậu khít nhau.</a:t>
            </a:r>
          </a:p>
          <a:p>
            <a:pPr algn="just">
              <a:spcBef>
                <a:spcPts val="600"/>
              </a:spcBef>
              <a:spcAft>
                <a:spcPts val="600"/>
              </a:spcAft>
            </a:pPr>
            <a:r>
              <a:rPr lang="en-US" sz="2200" dirty="0">
                <a:solidFill>
                  <a:srgbClr val="002060"/>
                </a:solidFill>
                <a:latin typeface="UTM Avo" panose="02040603050506020204" pitchFamily="18" charset="0"/>
              </a:rPr>
              <a:t>	</a:t>
            </a:r>
            <a:r>
              <a:rPr lang="vi-VN" sz="2200" dirty="0">
                <a:solidFill>
                  <a:srgbClr val="002060"/>
                </a:solidFill>
                <a:latin typeface="UTM Avo" panose="02040603050506020204" pitchFamily="18" charset="0"/>
              </a:rPr>
              <a:t>Nhưng hoa càng đỏ, lá lại càng xanh. Vừa buồn mà lại vừa vui mới thực là nỗi niềm của bông phượng. Hoa phượng là hoa học trò. Mùa xuân, phượng ra lá. Lá xanh um, mát rượi, ngon lành như lá me non. Lá ban đầu xếp lại, còn e ấp, dần dần xòe ra cho gió đưa đẩy. Lòng cậu học trò phơi phới làm sao! Cậu chăm lo học hành, rồi lâu cũng vô tâm quên mất màu lá phượng. Một hôm, bỗng đâu trên những cành cây, báo một tim thắm: Mùa hoa phượng bắt đầu. Đến giờ chơi, cậu học trò ngạc nhiên trông lên: Hoa nở lúc nào mà bất ngờ vậy?</a:t>
            </a:r>
          </a:p>
          <a:p>
            <a:pPr algn="just">
              <a:spcBef>
                <a:spcPts val="600"/>
              </a:spcBef>
              <a:spcAft>
                <a:spcPts val="600"/>
              </a:spcAft>
            </a:pPr>
            <a:r>
              <a:rPr lang="en-US" sz="2200" dirty="0">
                <a:solidFill>
                  <a:srgbClr val="002060"/>
                </a:solidFill>
                <a:latin typeface="UTM Avo" panose="02040603050506020204" pitchFamily="18" charset="0"/>
              </a:rPr>
              <a:t>	</a:t>
            </a:r>
            <a:r>
              <a:rPr lang="vi-VN" sz="2200" dirty="0">
                <a:solidFill>
                  <a:srgbClr val="002060"/>
                </a:solidFill>
                <a:latin typeface="UTM Avo" panose="02040603050506020204" pitchFamily="18" charset="0"/>
              </a:rPr>
              <a:t>Bình minh của hoa phượng là màu đỏ còn non, nếu có mưa, lại càng tươi dịu. Ngày xuân dần hết, số hoa tăng lên, màu cũng đậm dần. Rồi hòa nhịp với mặt trời chói lọi, màu phượng mạnh mẽ kêu vang: Hè đến rồi! Khắp thành phố bỗng rực lên như đến Tết nhà nhà đều dán câu đối đỏ.</a:t>
            </a:r>
          </a:p>
          <a:p>
            <a:pPr algn="r"/>
            <a:r>
              <a:rPr lang="vi-VN" sz="2200" b="1" dirty="0">
                <a:solidFill>
                  <a:srgbClr val="00B050"/>
                </a:solidFill>
                <a:latin typeface="UTM Avo" panose="02040603050506020204" pitchFamily="18" charset="0"/>
              </a:rPr>
              <a:t>Theo XUÂN DIỆU</a:t>
            </a:r>
            <a:endParaRPr lang="en-US" sz="2200" b="1" dirty="0">
              <a:solidFill>
                <a:srgbClr val="00B050"/>
              </a:solidFill>
              <a:latin typeface="UTM Avo" panose="02040603050506020204" pitchFamily="18" charset="0"/>
            </a:endParaRPr>
          </a:p>
        </p:txBody>
      </p:sp>
    </p:spTree>
    <p:extLst>
      <p:ext uri="{BB962C8B-B14F-4D97-AF65-F5344CB8AC3E}">
        <p14:creationId xmlns:p14="http://schemas.microsoft.com/office/powerpoint/2010/main" val="17134390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43C2192A-7B29-4CD6-A38F-DCD3971FBD8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21" y="3295295"/>
            <a:ext cx="409246" cy="1343018"/>
          </a:xfrm>
          <a:prstGeom prst="rect">
            <a:avLst/>
          </a:prstGeom>
        </p:spPr>
      </p:pic>
      <p:sp>
        <p:nvSpPr>
          <p:cNvPr id="10" name="标题 1">
            <a:extLst>
              <a:ext uri="{FF2B5EF4-FFF2-40B4-BE49-F238E27FC236}">
                <a16:creationId xmlns:a16="http://schemas.microsoft.com/office/drawing/2014/main" id="{91E4D30C-1F95-4748-A743-CF1A2133EBE2}"/>
              </a:ext>
            </a:extLst>
          </p:cNvPr>
          <p:cNvSpPr txBox="1">
            <a:spLocks/>
          </p:cNvSpPr>
          <p:nvPr/>
        </p:nvSpPr>
        <p:spPr>
          <a:xfrm rot="5400000">
            <a:off x="10280264" y="1279272"/>
            <a:ext cx="2972594" cy="674688"/>
          </a:xfrm>
          <a:prstGeom prst="rect">
            <a:avLst/>
          </a:prstGeom>
        </p:spPr>
        <p:txBody>
          <a:bodyPr vert="horz" lIns="91440" tIns="45720" rIns="91440" bIns="45720" rtlCol="0" anchor="b">
            <a:normAutofit fontScale="900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altLang="zh-CN" sz="4800" b="1" dirty="0">
                <a:latin typeface="字魂46号-喵喵体" panose="00000500000000000000" pitchFamily="2" charset="-122"/>
                <a:ea typeface="字魂46号-喵喵体" panose="00000500000000000000" pitchFamily="2" charset="-122"/>
                <a:cs typeface="Angsana New" panose="02020603050405020304" pitchFamily="18" charset="-34"/>
              </a:rPr>
              <a:t>…………</a:t>
            </a:r>
            <a:endParaRPr lang="zh-CN" altLang="en-US" sz="4800" b="1" dirty="0">
              <a:latin typeface="字魂46号-喵喵体" panose="00000500000000000000" pitchFamily="2" charset="-122"/>
              <a:ea typeface="字魂46号-喵喵体" panose="00000500000000000000" pitchFamily="2" charset="-122"/>
              <a:cs typeface="Angsana New" panose="02020603050405020304" pitchFamily="18" charset="-34"/>
            </a:endParaRPr>
          </a:p>
        </p:txBody>
      </p:sp>
      <p:sp>
        <p:nvSpPr>
          <p:cNvPr id="11" name="标题 1">
            <a:extLst>
              <a:ext uri="{FF2B5EF4-FFF2-40B4-BE49-F238E27FC236}">
                <a16:creationId xmlns:a16="http://schemas.microsoft.com/office/drawing/2014/main" id="{C091D91C-7C7B-4EF5-88E7-35F4A6C27291}"/>
              </a:ext>
            </a:extLst>
          </p:cNvPr>
          <p:cNvSpPr txBox="1">
            <a:spLocks/>
          </p:cNvSpPr>
          <p:nvPr/>
        </p:nvSpPr>
        <p:spPr>
          <a:xfrm rot="5400000">
            <a:off x="-364056" y="4632108"/>
            <a:ext cx="1743657" cy="674688"/>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altLang="zh-CN" sz="4000" b="1" dirty="0">
                <a:latin typeface="字魂46号-喵喵体" panose="00000500000000000000" pitchFamily="2" charset="-122"/>
                <a:ea typeface="字魂46号-喵喵体" panose="00000500000000000000" pitchFamily="2" charset="-122"/>
                <a:cs typeface="Angsana New" panose="02020603050405020304" pitchFamily="18" charset="-34"/>
              </a:rPr>
              <a:t>………</a:t>
            </a:r>
            <a:endParaRPr lang="zh-CN" altLang="en-US" sz="4000" b="1" dirty="0">
              <a:latin typeface="字魂46号-喵喵体" panose="00000500000000000000" pitchFamily="2" charset="-122"/>
              <a:ea typeface="字魂46号-喵喵体" panose="00000500000000000000" pitchFamily="2" charset="-122"/>
              <a:cs typeface="Angsana New" panose="02020603050405020304" pitchFamily="18" charset="-34"/>
            </a:endParaRPr>
          </a:p>
        </p:txBody>
      </p:sp>
      <p:sp>
        <p:nvSpPr>
          <p:cNvPr id="12" name="标题 1">
            <a:extLst>
              <a:ext uri="{FF2B5EF4-FFF2-40B4-BE49-F238E27FC236}">
                <a16:creationId xmlns:a16="http://schemas.microsoft.com/office/drawing/2014/main" id="{E66D7A2F-A125-4447-8606-788A5BAE394B}"/>
              </a:ext>
            </a:extLst>
          </p:cNvPr>
          <p:cNvSpPr txBox="1">
            <a:spLocks/>
          </p:cNvSpPr>
          <p:nvPr/>
        </p:nvSpPr>
        <p:spPr>
          <a:xfrm rot="5400000">
            <a:off x="-618862" y="4574959"/>
            <a:ext cx="1743657" cy="674688"/>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altLang="zh-CN" sz="4000" b="1" dirty="0">
                <a:latin typeface="字魂46号-喵喵体" panose="00000500000000000000" pitchFamily="2" charset="-122"/>
                <a:ea typeface="字魂46号-喵喵体" panose="00000500000000000000" pitchFamily="2" charset="-122"/>
                <a:cs typeface="Angsana New" panose="02020603050405020304" pitchFamily="18" charset="-34"/>
              </a:rPr>
              <a:t>……</a:t>
            </a:r>
            <a:endParaRPr lang="zh-CN" altLang="en-US" sz="4000" b="1" dirty="0">
              <a:latin typeface="字魂46号-喵喵体" panose="00000500000000000000" pitchFamily="2" charset="-122"/>
              <a:ea typeface="字魂46号-喵喵体" panose="00000500000000000000" pitchFamily="2" charset="-122"/>
              <a:cs typeface="Angsana New" panose="02020603050405020304" pitchFamily="18" charset="-34"/>
            </a:endParaRP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t="15659" r="7550"/>
          <a:stretch/>
        </p:blipFill>
        <p:spPr>
          <a:xfrm>
            <a:off x="6584775" y="0"/>
            <a:ext cx="5607225" cy="4416863"/>
          </a:xfrm>
          <a:prstGeom prst="rect">
            <a:avLst/>
          </a:prstGeom>
        </p:spPr>
      </p:pic>
      <p:sp>
        <p:nvSpPr>
          <p:cNvPr id="29" name="TextBox 28"/>
          <p:cNvSpPr txBox="1"/>
          <p:nvPr/>
        </p:nvSpPr>
        <p:spPr>
          <a:xfrm>
            <a:off x="1018966" y="1517762"/>
            <a:ext cx="9541163" cy="1015663"/>
          </a:xfrm>
          <a:prstGeom prst="rect">
            <a:avLst/>
          </a:prstGeom>
          <a:noFill/>
        </p:spPr>
        <p:txBody>
          <a:bodyPr wrap="square" rtlCol="0">
            <a:spAutoFit/>
          </a:bodyPr>
          <a:lstStyle/>
          <a:p>
            <a:pPr algn="ctr"/>
            <a:r>
              <a:rPr lang="en-US" sz="6000" b="1" dirty="0">
                <a:solidFill>
                  <a:srgbClr val="0070C0"/>
                </a:solidFill>
                <a:effectLst>
                  <a:outerShdw blurRad="38100" dist="38100" dir="2700000" algn="tl">
                    <a:srgbClr val="000000">
                      <a:alpha val="43137"/>
                    </a:srgbClr>
                  </a:outerShdw>
                </a:effectLst>
                <a:latin typeface="UTM Futura Extra" panose="02040603050506020204" pitchFamily="18" charset="0"/>
              </a:rPr>
              <a:t>LUYỆN ĐỌC CÂU</a:t>
            </a:r>
          </a:p>
        </p:txBody>
      </p:sp>
      <p:sp>
        <p:nvSpPr>
          <p:cNvPr id="32" name="Rectangle 31"/>
          <p:cNvSpPr/>
          <p:nvPr/>
        </p:nvSpPr>
        <p:spPr>
          <a:xfrm>
            <a:off x="1018966" y="3010142"/>
            <a:ext cx="1026228" cy="553998"/>
          </a:xfrm>
          <a:prstGeom prst="rect">
            <a:avLst/>
          </a:prstGeom>
          <a:ln w="19050">
            <a:solidFill>
              <a:srgbClr val="F04425"/>
            </a:solidFill>
            <a:prstDash val="sysDash"/>
          </a:ln>
        </p:spPr>
        <p:txBody>
          <a:bodyPr wrap="square">
            <a:spAutoFit/>
          </a:bodyPr>
          <a:lstStyle/>
          <a:p>
            <a:pPr algn="ctr"/>
            <a:r>
              <a:rPr lang="en-US" sz="3000" dirty="0" err="1">
                <a:solidFill>
                  <a:srgbClr val="FF0000"/>
                </a:solidFill>
                <a:latin typeface="UTM Avo" panose="02040603050506020204" pitchFamily="18" charset="0"/>
                <a:cs typeface="Arial" panose="020B0604020202020204" pitchFamily="34" charset="0"/>
              </a:rPr>
              <a:t>Câu</a:t>
            </a:r>
            <a:endParaRPr lang="en-US" sz="3000" dirty="0">
              <a:solidFill>
                <a:srgbClr val="FF0000"/>
              </a:solidFill>
              <a:latin typeface="UTM Avo" panose="02040603050506020204" pitchFamily="18" charset="0"/>
              <a:cs typeface="Arial" panose="020B0604020202020204" pitchFamily="34" charset="0"/>
            </a:endParaRPr>
          </a:p>
        </p:txBody>
      </p:sp>
      <p:sp>
        <p:nvSpPr>
          <p:cNvPr id="6" name="Rectangle 5"/>
          <p:cNvSpPr/>
          <p:nvPr/>
        </p:nvSpPr>
        <p:spPr>
          <a:xfrm>
            <a:off x="2165764" y="3010142"/>
            <a:ext cx="8813767" cy="2554545"/>
          </a:xfrm>
          <a:prstGeom prst="rect">
            <a:avLst/>
          </a:prstGeom>
        </p:spPr>
        <p:txBody>
          <a:bodyPr wrap="square">
            <a:spAutoFit/>
          </a:bodyPr>
          <a:lstStyle/>
          <a:p>
            <a:pPr algn="just">
              <a:spcBef>
                <a:spcPts val="600"/>
              </a:spcBef>
              <a:spcAft>
                <a:spcPts val="600"/>
              </a:spcAft>
            </a:pPr>
            <a:r>
              <a:rPr lang="vi-VN" sz="3200" dirty="0">
                <a:solidFill>
                  <a:srgbClr val="002060"/>
                </a:solidFill>
                <a:latin typeface="UTM Avo" panose="02040603050506020204" pitchFamily="18" charset="0"/>
              </a:rPr>
              <a:t>Mỗi hoa chỉ là một phần tử của xã hội thắm tươi; người ta quên đóa hoa, chỉ nghĩ đến cây, đến hàng, đến những tán hoa lớn xòe ra như muôn ngàn con bướm thắm đậu khít nhau.</a:t>
            </a:r>
          </a:p>
        </p:txBody>
      </p:sp>
      <p:cxnSp>
        <p:nvCxnSpPr>
          <p:cNvPr id="34" name="Straight Connector 33"/>
          <p:cNvCxnSpPr/>
          <p:nvPr/>
        </p:nvCxnSpPr>
        <p:spPr>
          <a:xfrm flipH="1">
            <a:off x="5206927" y="4979240"/>
            <a:ext cx="83270" cy="532271"/>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6" name="Straight Connector 15">
            <a:extLst>
              <a:ext uri="{FF2B5EF4-FFF2-40B4-BE49-F238E27FC236}">
                <a16:creationId xmlns:a16="http://schemas.microsoft.com/office/drawing/2014/main" id="{B938B1BB-02B1-4184-BE35-DDC65C2B6523}"/>
              </a:ext>
            </a:extLst>
          </p:cNvPr>
          <p:cNvCxnSpPr/>
          <p:nvPr/>
        </p:nvCxnSpPr>
        <p:spPr>
          <a:xfrm flipH="1">
            <a:off x="4637035" y="4510744"/>
            <a:ext cx="83270" cy="532271"/>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7" name="Straight Connector 16">
            <a:extLst>
              <a:ext uri="{FF2B5EF4-FFF2-40B4-BE49-F238E27FC236}">
                <a16:creationId xmlns:a16="http://schemas.microsoft.com/office/drawing/2014/main" id="{83C2E5ED-DD6F-4028-BE06-2056C267A223}"/>
              </a:ext>
            </a:extLst>
          </p:cNvPr>
          <p:cNvCxnSpPr/>
          <p:nvPr/>
        </p:nvCxnSpPr>
        <p:spPr>
          <a:xfrm flipH="1">
            <a:off x="5123657" y="4979240"/>
            <a:ext cx="83270" cy="532271"/>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5197146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p:cTn id="12" dur="500" fill="hold"/>
                                        <p:tgtEl>
                                          <p:spTgt spid="16"/>
                                        </p:tgtEl>
                                        <p:attrNameLst>
                                          <p:attrName>ppt_w</p:attrName>
                                        </p:attrNameLst>
                                      </p:cBhvr>
                                      <p:tavLst>
                                        <p:tav tm="0">
                                          <p:val>
                                            <p:fltVal val="0"/>
                                          </p:val>
                                        </p:tav>
                                        <p:tav tm="100000">
                                          <p:val>
                                            <p:strVal val="#ppt_w"/>
                                          </p:val>
                                        </p:tav>
                                      </p:tavLst>
                                    </p:anim>
                                    <p:anim calcmode="lin" valueType="num">
                                      <p:cBhvr>
                                        <p:cTn id="13" dur="500" fill="hold"/>
                                        <p:tgtEl>
                                          <p:spTgt spid="16"/>
                                        </p:tgtEl>
                                        <p:attrNameLst>
                                          <p:attrName>ppt_h</p:attrName>
                                        </p:attrNameLst>
                                      </p:cBhvr>
                                      <p:tavLst>
                                        <p:tav tm="0">
                                          <p:val>
                                            <p:fltVal val="0"/>
                                          </p:val>
                                        </p:tav>
                                        <p:tav tm="100000">
                                          <p:val>
                                            <p:strVal val="#ppt_h"/>
                                          </p:val>
                                        </p:tav>
                                      </p:tavLst>
                                    </p:anim>
                                    <p:anim calcmode="lin" valueType="num">
                                      <p:cBhvr>
                                        <p:cTn id="14" dur="500" fill="hold"/>
                                        <p:tgtEl>
                                          <p:spTgt spid="16"/>
                                        </p:tgtEl>
                                        <p:attrNameLst>
                                          <p:attrName>style.rotation</p:attrName>
                                        </p:attrNameLst>
                                      </p:cBhvr>
                                      <p:tavLst>
                                        <p:tav tm="0">
                                          <p:val>
                                            <p:fltVal val="90"/>
                                          </p:val>
                                        </p:tav>
                                        <p:tav tm="100000">
                                          <p:val>
                                            <p:fltVal val="0"/>
                                          </p:val>
                                        </p:tav>
                                      </p:tavLst>
                                    </p:anim>
                                    <p:animEffect transition="in" filter="fade">
                                      <p:cBhvr>
                                        <p:cTn id="15" dur="500"/>
                                        <p:tgtEl>
                                          <p:spTgt spid="16"/>
                                        </p:tgtEl>
                                      </p:cBhvr>
                                    </p:animEffect>
                                  </p:childTnLst>
                                </p:cTn>
                              </p:par>
                            </p:childTnLst>
                          </p:cTn>
                        </p:par>
                        <p:par>
                          <p:cTn id="16" fill="hold">
                            <p:stCondLst>
                              <p:cond delay="500"/>
                            </p:stCondLst>
                            <p:childTnLst>
                              <p:par>
                                <p:cTn id="17" presetID="31" presetClass="entr" presetSubtype="0" fill="hold" nodeType="after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p:cTn id="19" dur="500" fill="hold"/>
                                        <p:tgtEl>
                                          <p:spTgt spid="17"/>
                                        </p:tgtEl>
                                        <p:attrNameLst>
                                          <p:attrName>ppt_w</p:attrName>
                                        </p:attrNameLst>
                                      </p:cBhvr>
                                      <p:tavLst>
                                        <p:tav tm="0">
                                          <p:val>
                                            <p:fltVal val="0"/>
                                          </p:val>
                                        </p:tav>
                                        <p:tav tm="100000">
                                          <p:val>
                                            <p:strVal val="#ppt_w"/>
                                          </p:val>
                                        </p:tav>
                                      </p:tavLst>
                                    </p:anim>
                                    <p:anim calcmode="lin" valueType="num">
                                      <p:cBhvr>
                                        <p:cTn id="20" dur="500" fill="hold"/>
                                        <p:tgtEl>
                                          <p:spTgt spid="17"/>
                                        </p:tgtEl>
                                        <p:attrNameLst>
                                          <p:attrName>ppt_h</p:attrName>
                                        </p:attrNameLst>
                                      </p:cBhvr>
                                      <p:tavLst>
                                        <p:tav tm="0">
                                          <p:val>
                                            <p:fltVal val="0"/>
                                          </p:val>
                                        </p:tav>
                                        <p:tav tm="100000">
                                          <p:val>
                                            <p:strVal val="#ppt_h"/>
                                          </p:val>
                                        </p:tav>
                                      </p:tavLst>
                                    </p:anim>
                                    <p:anim calcmode="lin" valueType="num">
                                      <p:cBhvr>
                                        <p:cTn id="21" dur="500" fill="hold"/>
                                        <p:tgtEl>
                                          <p:spTgt spid="17"/>
                                        </p:tgtEl>
                                        <p:attrNameLst>
                                          <p:attrName>style.rotation</p:attrName>
                                        </p:attrNameLst>
                                      </p:cBhvr>
                                      <p:tavLst>
                                        <p:tav tm="0">
                                          <p:val>
                                            <p:fltVal val="90"/>
                                          </p:val>
                                        </p:tav>
                                        <p:tav tm="100000">
                                          <p:val>
                                            <p:fltVal val="0"/>
                                          </p:val>
                                        </p:tav>
                                      </p:tavLst>
                                    </p:anim>
                                    <p:animEffect transition="in" filter="fade">
                                      <p:cBhvr>
                                        <p:cTn id="22" dur="500"/>
                                        <p:tgtEl>
                                          <p:spTgt spid="17"/>
                                        </p:tgtEl>
                                      </p:cBhvr>
                                    </p:animEffect>
                                  </p:childTnLst>
                                </p:cTn>
                              </p:par>
                            </p:childTnLst>
                          </p:cTn>
                        </p:par>
                        <p:par>
                          <p:cTn id="23" fill="hold">
                            <p:stCondLst>
                              <p:cond delay="1000"/>
                            </p:stCondLst>
                            <p:childTnLst>
                              <p:par>
                                <p:cTn id="24" presetID="31" presetClass="entr" presetSubtype="0" fill="hold" nodeType="afterEffect">
                                  <p:stCondLst>
                                    <p:cond delay="0"/>
                                  </p:stCondLst>
                                  <p:childTnLst>
                                    <p:set>
                                      <p:cBhvr>
                                        <p:cTn id="25" dur="1" fill="hold">
                                          <p:stCondLst>
                                            <p:cond delay="0"/>
                                          </p:stCondLst>
                                        </p:cTn>
                                        <p:tgtEl>
                                          <p:spTgt spid="34"/>
                                        </p:tgtEl>
                                        <p:attrNameLst>
                                          <p:attrName>style.visibility</p:attrName>
                                        </p:attrNameLst>
                                      </p:cBhvr>
                                      <p:to>
                                        <p:strVal val="visible"/>
                                      </p:to>
                                    </p:set>
                                    <p:anim calcmode="lin" valueType="num">
                                      <p:cBhvr>
                                        <p:cTn id="26" dur="500" fill="hold"/>
                                        <p:tgtEl>
                                          <p:spTgt spid="34"/>
                                        </p:tgtEl>
                                        <p:attrNameLst>
                                          <p:attrName>ppt_w</p:attrName>
                                        </p:attrNameLst>
                                      </p:cBhvr>
                                      <p:tavLst>
                                        <p:tav tm="0">
                                          <p:val>
                                            <p:fltVal val="0"/>
                                          </p:val>
                                        </p:tav>
                                        <p:tav tm="100000">
                                          <p:val>
                                            <p:strVal val="#ppt_w"/>
                                          </p:val>
                                        </p:tav>
                                      </p:tavLst>
                                    </p:anim>
                                    <p:anim calcmode="lin" valueType="num">
                                      <p:cBhvr>
                                        <p:cTn id="27" dur="500" fill="hold"/>
                                        <p:tgtEl>
                                          <p:spTgt spid="34"/>
                                        </p:tgtEl>
                                        <p:attrNameLst>
                                          <p:attrName>ppt_h</p:attrName>
                                        </p:attrNameLst>
                                      </p:cBhvr>
                                      <p:tavLst>
                                        <p:tav tm="0">
                                          <p:val>
                                            <p:fltVal val="0"/>
                                          </p:val>
                                        </p:tav>
                                        <p:tav tm="100000">
                                          <p:val>
                                            <p:strVal val="#ppt_h"/>
                                          </p:val>
                                        </p:tav>
                                      </p:tavLst>
                                    </p:anim>
                                    <p:anim calcmode="lin" valueType="num">
                                      <p:cBhvr>
                                        <p:cTn id="28" dur="500" fill="hold"/>
                                        <p:tgtEl>
                                          <p:spTgt spid="34"/>
                                        </p:tgtEl>
                                        <p:attrNameLst>
                                          <p:attrName>style.rotation</p:attrName>
                                        </p:attrNameLst>
                                      </p:cBhvr>
                                      <p:tavLst>
                                        <p:tav tm="0">
                                          <p:val>
                                            <p:fltVal val="90"/>
                                          </p:val>
                                        </p:tav>
                                        <p:tav tm="100000">
                                          <p:val>
                                            <p:fltVal val="0"/>
                                          </p:val>
                                        </p:tav>
                                      </p:tavLst>
                                    </p:anim>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p:cNvSpPr txBox="1"/>
          <p:nvPr/>
        </p:nvSpPr>
        <p:spPr>
          <a:xfrm>
            <a:off x="1819253" y="1001294"/>
            <a:ext cx="5286397" cy="769441"/>
          </a:xfrm>
          <a:prstGeom prst="rect">
            <a:avLst/>
          </a:prstGeom>
          <a:noFill/>
        </p:spPr>
        <p:txBody>
          <a:bodyPr wrap="square" rtlCol="0">
            <a:spAutoFit/>
          </a:bodyPr>
          <a:lstStyle/>
          <a:p>
            <a:r>
              <a:rPr lang="en-US" sz="4400" b="1" dirty="0" err="1">
                <a:solidFill>
                  <a:srgbClr val="00B050"/>
                </a:solidFill>
                <a:latin typeface="UTM Ericsson Capital" panose="02040603050506020204" pitchFamily="18" charset="0"/>
              </a:rPr>
              <a:t>Kiểm</a:t>
            </a:r>
            <a:r>
              <a:rPr lang="en-US" sz="4400" b="1" dirty="0">
                <a:solidFill>
                  <a:srgbClr val="00B050"/>
                </a:solidFill>
                <a:latin typeface="UTM Ericsson Capital" panose="02040603050506020204" pitchFamily="18" charset="0"/>
              </a:rPr>
              <a:t> </a:t>
            </a:r>
            <a:r>
              <a:rPr lang="en-US" sz="4400" b="1" dirty="0" err="1">
                <a:solidFill>
                  <a:srgbClr val="00B050"/>
                </a:solidFill>
                <a:latin typeface="UTM Ericsson Capital" panose="02040603050506020204" pitchFamily="18" charset="0"/>
              </a:rPr>
              <a:t>tra</a:t>
            </a:r>
            <a:r>
              <a:rPr lang="en-US" sz="4400" b="1" dirty="0">
                <a:solidFill>
                  <a:srgbClr val="00B050"/>
                </a:solidFill>
                <a:latin typeface="UTM Ericsson Capital" panose="02040603050506020204" pitchFamily="18" charset="0"/>
              </a:rPr>
              <a:t> </a:t>
            </a:r>
            <a:r>
              <a:rPr lang="en-US" sz="4400" b="1" dirty="0" err="1">
                <a:solidFill>
                  <a:srgbClr val="00B050"/>
                </a:solidFill>
                <a:latin typeface="UTM Ericsson Capital" panose="02040603050506020204" pitchFamily="18" charset="0"/>
              </a:rPr>
              <a:t>bài</a:t>
            </a:r>
            <a:r>
              <a:rPr lang="en-US" sz="4400" b="1" dirty="0">
                <a:solidFill>
                  <a:srgbClr val="00B050"/>
                </a:solidFill>
                <a:latin typeface="UTM Ericsson Capital" panose="02040603050506020204" pitchFamily="18" charset="0"/>
              </a:rPr>
              <a:t> </a:t>
            </a:r>
            <a:r>
              <a:rPr lang="en-US" sz="4400" b="1" dirty="0" err="1">
                <a:solidFill>
                  <a:srgbClr val="00B050"/>
                </a:solidFill>
                <a:latin typeface="UTM Ericsson Capital" panose="02040603050506020204" pitchFamily="18" charset="0"/>
              </a:rPr>
              <a:t>cũ</a:t>
            </a:r>
            <a:endParaRPr lang="en-US" sz="4400" b="1" dirty="0">
              <a:solidFill>
                <a:srgbClr val="00B050"/>
              </a:solidFill>
              <a:latin typeface="UTM Ericsson Capital" panose="02040603050506020204" pitchFamily="18" charset="0"/>
            </a:endParaRPr>
          </a:p>
        </p:txBody>
      </p:sp>
      <p:sp>
        <p:nvSpPr>
          <p:cNvPr id="89" name="TextBox 88"/>
          <p:cNvSpPr txBox="1"/>
          <p:nvPr/>
        </p:nvSpPr>
        <p:spPr>
          <a:xfrm>
            <a:off x="2409803" y="2171737"/>
            <a:ext cx="6955276" cy="1815882"/>
          </a:xfrm>
          <a:prstGeom prst="rect">
            <a:avLst/>
          </a:prstGeom>
          <a:noFill/>
        </p:spPr>
        <p:txBody>
          <a:bodyPr wrap="square" rtlCol="0">
            <a:spAutoFit/>
          </a:bodyPr>
          <a:lstStyle/>
          <a:p>
            <a:pPr algn="ctr"/>
            <a:r>
              <a:rPr lang="en-US" sz="11200" b="1" dirty="0" err="1">
                <a:solidFill>
                  <a:srgbClr val="F04425"/>
                </a:solidFill>
                <a:effectLst>
                  <a:outerShdw blurRad="50800" dist="38100" dir="2700000" algn="tl" rotWithShape="0">
                    <a:prstClr val="black">
                      <a:alpha val="40000"/>
                    </a:prstClr>
                  </a:outerShdw>
                </a:effectLst>
                <a:latin typeface="UTM French Vanilla" panose="02040603050506020204" pitchFamily="18" charset="0"/>
              </a:rPr>
              <a:t>Chợ</a:t>
            </a:r>
            <a:r>
              <a:rPr lang="en-US" sz="11200" b="1" dirty="0">
                <a:solidFill>
                  <a:srgbClr val="F04425"/>
                </a:solidFill>
                <a:effectLst>
                  <a:outerShdw blurRad="50800" dist="38100" dir="2700000" algn="tl" rotWithShape="0">
                    <a:prstClr val="black">
                      <a:alpha val="40000"/>
                    </a:prstClr>
                  </a:outerShdw>
                </a:effectLst>
                <a:latin typeface="UTM French Vanilla" panose="02040603050506020204" pitchFamily="18" charset="0"/>
              </a:rPr>
              <a:t> </a:t>
            </a:r>
            <a:r>
              <a:rPr lang="en-US" sz="11200" b="1" dirty="0" err="1">
                <a:solidFill>
                  <a:srgbClr val="F04425"/>
                </a:solidFill>
                <a:effectLst>
                  <a:outerShdw blurRad="50800" dist="38100" dir="2700000" algn="tl" rotWithShape="0">
                    <a:prstClr val="black">
                      <a:alpha val="40000"/>
                    </a:prstClr>
                  </a:outerShdw>
                </a:effectLst>
                <a:latin typeface="UTM French Vanilla" panose="02040603050506020204" pitchFamily="18" charset="0"/>
              </a:rPr>
              <a:t>Tết</a:t>
            </a:r>
            <a:endParaRPr lang="en-US" sz="11200" b="1" dirty="0">
              <a:solidFill>
                <a:srgbClr val="F04425"/>
              </a:solidFill>
              <a:effectLst>
                <a:outerShdw blurRad="50800" dist="38100" dir="2700000" algn="tl" rotWithShape="0">
                  <a:prstClr val="black">
                    <a:alpha val="40000"/>
                  </a:prstClr>
                </a:outerShdw>
              </a:effectLst>
              <a:latin typeface="UTM French Vanilla" panose="02040603050506020204" pitchFamily="18" charset="0"/>
            </a:endParaRPr>
          </a:p>
        </p:txBody>
      </p:sp>
    </p:spTree>
    <p:extLst>
      <p:ext uri="{BB962C8B-B14F-4D97-AF65-F5344CB8AC3E}">
        <p14:creationId xmlns:p14="http://schemas.microsoft.com/office/powerpoint/2010/main" val="1485930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p:cTn id="7" dur="500" fill="hold"/>
                                        <p:tgtEl>
                                          <p:spTgt spid="35"/>
                                        </p:tgtEl>
                                        <p:attrNameLst>
                                          <p:attrName>ppt_w</p:attrName>
                                        </p:attrNameLst>
                                      </p:cBhvr>
                                      <p:tavLst>
                                        <p:tav tm="0">
                                          <p:val>
                                            <p:fltVal val="0"/>
                                          </p:val>
                                        </p:tav>
                                        <p:tav tm="100000">
                                          <p:val>
                                            <p:strVal val="#ppt_w"/>
                                          </p:val>
                                        </p:tav>
                                      </p:tavLst>
                                    </p:anim>
                                    <p:anim calcmode="lin" valueType="num">
                                      <p:cBhvr>
                                        <p:cTn id="8" dur="500" fill="hold"/>
                                        <p:tgtEl>
                                          <p:spTgt spid="35"/>
                                        </p:tgtEl>
                                        <p:attrNameLst>
                                          <p:attrName>ppt_h</p:attrName>
                                        </p:attrNameLst>
                                      </p:cBhvr>
                                      <p:tavLst>
                                        <p:tav tm="0">
                                          <p:val>
                                            <p:fltVal val="0"/>
                                          </p:val>
                                        </p:tav>
                                        <p:tav tm="100000">
                                          <p:val>
                                            <p:strVal val="#ppt_h"/>
                                          </p:val>
                                        </p:tav>
                                      </p:tavLst>
                                    </p:anim>
                                    <p:animEffect transition="in" filter="fade">
                                      <p:cBhvr>
                                        <p:cTn id="9" dur="500"/>
                                        <p:tgtEl>
                                          <p:spTgt spid="35"/>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89"/>
                                        </p:tgtEl>
                                        <p:attrNameLst>
                                          <p:attrName>style.visibility</p:attrName>
                                        </p:attrNameLst>
                                      </p:cBhvr>
                                      <p:to>
                                        <p:strVal val="visible"/>
                                      </p:to>
                                    </p:set>
                                    <p:anim calcmode="lin" valueType="num">
                                      <p:cBhvr>
                                        <p:cTn id="12" dur="500" fill="hold"/>
                                        <p:tgtEl>
                                          <p:spTgt spid="89"/>
                                        </p:tgtEl>
                                        <p:attrNameLst>
                                          <p:attrName>ppt_w</p:attrName>
                                        </p:attrNameLst>
                                      </p:cBhvr>
                                      <p:tavLst>
                                        <p:tav tm="0">
                                          <p:val>
                                            <p:fltVal val="0"/>
                                          </p:val>
                                        </p:tav>
                                        <p:tav tm="100000">
                                          <p:val>
                                            <p:strVal val="#ppt_w"/>
                                          </p:val>
                                        </p:tav>
                                      </p:tavLst>
                                    </p:anim>
                                    <p:anim calcmode="lin" valueType="num">
                                      <p:cBhvr>
                                        <p:cTn id="13" dur="500" fill="hold"/>
                                        <p:tgtEl>
                                          <p:spTgt spid="89"/>
                                        </p:tgtEl>
                                        <p:attrNameLst>
                                          <p:attrName>ppt_h</p:attrName>
                                        </p:attrNameLst>
                                      </p:cBhvr>
                                      <p:tavLst>
                                        <p:tav tm="0">
                                          <p:val>
                                            <p:fltVal val="0"/>
                                          </p:val>
                                        </p:tav>
                                        <p:tav tm="100000">
                                          <p:val>
                                            <p:strVal val="#ppt_h"/>
                                          </p:val>
                                        </p:tav>
                                      </p:tavLst>
                                    </p:anim>
                                    <p:animEffect transition="in" filter="fade">
                                      <p:cBhvr>
                                        <p:cTn id="14" dur="500"/>
                                        <p:tgtEl>
                                          <p:spTgt spid="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8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圆角 4">
            <a:extLst>
              <a:ext uri="{FF2B5EF4-FFF2-40B4-BE49-F238E27FC236}">
                <a16:creationId xmlns:a16="http://schemas.microsoft.com/office/drawing/2014/main" id="{A8006540-FE0B-40B9-9637-91A10F18C8E2}"/>
              </a:ext>
            </a:extLst>
          </p:cNvPr>
          <p:cNvSpPr/>
          <p:nvPr/>
        </p:nvSpPr>
        <p:spPr>
          <a:xfrm>
            <a:off x="282804" y="216817"/>
            <a:ext cx="11623250" cy="6476214"/>
          </a:xfrm>
          <a:prstGeom prst="roundRect">
            <a:avLst>
              <a:gd name="adj" fmla="val 7656"/>
            </a:avLst>
          </a:prstGeom>
          <a:solidFill>
            <a:schemeClr val="bg1"/>
          </a:solidFill>
          <a:ln w="762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Rectangle 13"/>
          <p:cNvSpPr/>
          <p:nvPr/>
        </p:nvSpPr>
        <p:spPr>
          <a:xfrm>
            <a:off x="471341" y="287273"/>
            <a:ext cx="11246176" cy="6401753"/>
          </a:xfrm>
          <a:prstGeom prst="rect">
            <a:avLst/>
          </a:prstGeom>
        </p:spPr>
        <p:txBody>
          <a:bodyPr wrap="square">
            <a:spAutoFit/>
          </a:bodyPr>
          <a:lstStyle/>
          <a:p>
            <a:pPr algn="ctr"/>
            <a:r>
              <a:rPr lang="vi-VN" sz="2800" b="1" dirty="0">
                <a:solidFill>
                  <a:srgbClr val="FF0000"/>
                </a:solidFill>
                <a:latin typeface="UTM Avo" panose="02040603050506020204" pitchFamily="18" charset="0"/>
              </a:rPr>
              <a:t>Hoa học trò​</a:t>
            </a:r>
            <a:endParaRPr lang="en-US" sz="2800" b="1" dirty="0">
              <a:solidFill>
                <a:srgbClr val="FF0000"/>
              </a:solidFill>
              <a:latin typeface="UTM Avo" panose="02040603050506020204" pitchFamily="18" charset="0"/>
            </a:endParaRPr>
          </a:p>
          <a:p>
            <a:pPr algn="just">
              <a:spcBef>
                <a:spcPts val="600"/>
              </a:spcBef>
              <a:spcAft>
                <a:spcPts val="600"/>
              </a:spcAft>
            </a:pPr>
            <a:r>
              <a:rPr lang="en-US" sz="2200" dirty="0">
                <a:solidFill>
                  <a:srgbClr val="002060"/>
                </a:solidFill>
                <a:latin typeface="UTM Avo" panose="02040603050506020204" pitchFamily="18" charset="0"/>
              </a:rPr>
              <a:t>	</a:t>
            </a:r>
            <a:r>
              <a:rPr lang="vi-VN" sz="2200" dirty="0">
                <a:solidFill>
                  <a:srgbClr val="002060"/>
                </a:solidFill>
                <a:latin typeface="UTM Avo" panose="02040603050506020204" pitchFamily="18" charset="0"/>
              </a:rPr>
              <a:t>Phượng không phải là một đóa, không phải vài cành; phượng đây là cả một loạt, cả một vùng, cả một góc trời đỏ rực. Mỗi hoa chỉ là một phần tử của xã hội thắm tươi; người ta quên đóa hoa, chỉ nghĩ đến cây, đến hàng, đến những tán hoa lớn xòe ra như muôn ngàn con bướm thắm đậu khít nhau.</a:t>
            </a:r>
          </a:p>
          <a:p>
            <a:pPr algn="just">
              <a:spcBef>
                <a:spcPts val="600"/>
              </a:spcBef>
              <a:spcAft>
                <a:spcPts val="600"/>
              </a:spcAft>
            </a:pPr>
            <a:r>
              <a:rPr lang="en-US" sz="2200" dirty="0">
                <a:solidFill>
                  <a:srgbClr val="002060"/>
                </a:solidFill>
                <a:latin typeface="UTM Avo" panose="02040603050506020204" pitchFamily="18" charset="0"/>
              </a:rPr>
              <a:t>	</a:t>
            </a:r>
            <a:r>
              <a:rPr lang="vi-VN" sz="2200" dirty="0">
                <a:solidFill>
                  <a:srgbClr val="002060"/>
                </a:solidFill>
                <a:latin typeface="UTM Avo" panose="02040603050506020204" pitchFamily="18" charset="0"/>
              </a:rPr>
              <a:t>Nhưng hoa càng đỏ, lá lại càng xanh. Vừa buồn mà lại vừa vui mới thực là nỗi niềm của bông phượng. Hoa phượng là hoa học trò. Mùa xuân, phượng ra lá. Lá xanh um, mát rượi, ngon lành như lá me non. Lá ban đầu xếp lại, còn e ấp, dần dần xòe ra cho gió đưa đẩy. Lòng cậu học trò phơi phới làm sao! Cậu chăm lo học hành, rồi lâu cũng vô tâm quên mất màu lá phượng. Một hôm, bỗng đâu trên những cành cây, báo một tim thắm: Mùa hoa phượng bắt đầu. Đến giờ chơi, cậu học trò ngạc nhiên trông lên: Hoa nở lúc nào mà bất ngờ vậy?</a:t>
            </a:r>
          </a:p>
          <a:p>
            <a:pPr algn="just">
              <a:spcBef>
                <a:spcPts val="600"/>
              </a:spcBef>
              <a:spcAft>
                <a:spcPts val="600"/>
              </a:spcAft>
            </a:pPr>
            <a:r>
              <a:rPr lang="en-US" sz="2200" dirty="0">
                <a:solidFill>
                  <a:srgbClr val="002060"/>
                </a:solidFill>
                <a:latin typeface="UTM Avo" panose="02040603050506020204" pitchFamily="18" charset="0"/>
              </a:rPr>
              <a:t>	</a:t>
            </a:r>
            <a:r>
              <a:rPr lang="vi-VN" sz="2200" dirty="0">
                <a:solidFill>
                  <a:srgbClr val="002060"/>
                </a:solidFill>
                <a:latin typeface="UTM Avo" panose="02040603050506020204" pitchFamily="18" charset="0"/>
              </a:rPr>
              <a:t>Bình minh của hoa phượng là màu đỏ còn non, nếu có mưa, lại càng tươi dịu. Ngày xuân dần hết, số hoa tăng lên, màu cũng đậm dần. Rồi hòa nhịp với mặt trời chói lọi, màu phượng mạnh mẽ kêu vang: Hè đến rồi! Khắp thành phố bỗng rực lên như đến Tết nhà nhà đều dán câu đối đỏ.</a:t>
            </a:r>
          </a:p>
          <a:p>
            <a:pPr algn="r"/>
            <a:r>
              <a:rPr lang="vi-VN" sz="2200" b="1" dirty="0">
                <a:solidFill>
                  <a:srgbClr val="00B050"/>
                </a:solidFill>
                <a:latin typeface="UTM Avo" panose="02040603050506020204" pitchFamily="18" charset="0"/>
              </a:rPr>
              <a:t>Theo XUÂN DIỆU</a:t>
            </a:r>
            <a:endParaRPr lang="en-US" sz="2200" b="1" dirty="0">
              <a:solidFill>
                <a:srgbClr val="00B050"/>
              </a:solidFill>
              <a:latin typeface="UTM Avo" panose="02040603050506020204" pitchFamily="18" charset="0"/>
            </a:endParaRPr>
          </a:p>
        </p:txBody>
      </p:sp>
    </p:spTree>
    <p:extLst>
      <p:ext uri="{BB962C8B-B14F-4D97-AF65-F5344CB8AC3E}">
        <p14:creationId xmlns:p14="http://schemas.microsoft.com/office/powerpoint/2010/main" val="40473613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43C2192A-7B29-4CD6-A38F-DCD3971FBD8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21" y="3295295"/>
            <a:ext cx="409246" cy="1343018"/>
          </a:xfrm>
          <a:prstGeom prst="rect">
            <a:avLst/>
          </a:prstGeom>
        </p:spPr>
      </p:pic>
      <p:sp>
        <p:nvSpPr>
          <p:cNvPr id="10" name="标题 1">
            <a:extLst>
              <a:ext uri="{FF2B5EF4-FFF2-40B4-BE49-F238E27FC236}">
                <a16:creationId xmlns:a16="http://schemas.microsoft.com/office/drawing/2014/main" id="{91E4D30C-1F95-4748-A743-CF1A2133EBE2}"/>
              </a:ext>
            </a:extLst>
          </p:cNvPr>
          <p:cNvSpPr txBox="1">
            <a:spLocks/>
          </p:cNvSpPr>
          <p:nvPr/>
        </p:nvSpPr>
        <p:spPr>
          <a:xfrm rot="5400000">
            <a:off x="10280264" y="1279272"/>
            <a:ext cx="2972594" cy="674688"/>
          </a:xfrm>
          <a:prstGeom prst="rect">
            <a:avLst/>
          </a:prstGeom>
        </p:spPr>
        <p:txBody>
          <a:bodyPr vert="horz" lIns="91440" tIns="45720" rIns="91440" bIns="45720" rtlCol="0" anchor="b">
            <a:normAutofit fontScale="900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altLang="zh-CN" sz="4800" b="1" dirty="0">
                <a:latin typeface="字魂46号-喵喵体" panose="00000500000000000000" pitchFamily="2" charset="-122"/>
                <a:ea typeface="字魂46号-喵喵体" panose="00000500000000000000" pitchFamily="2" charset="-122"/>
                <a:cs typeface="Angsana New" panose="02020603050405020304" pitchFamily="18" charset="-34"/>
              </a:rPr>
              <a:t>…………</a:t>
            </a:r>
            <a:endParaRPr lang="zh-CN" altLang="en-US" sz="4800" b="1" dirty="0">
              <a:latin typeface="字魂46号-喵喵体" panose="00000500000000000000" pitchFamily="2" charset="-122"/>
              <a:ea typeface="字魂46号-喵喵体" panose="00000500000000000000" pitchFamily="2" charset="-122"/>
              <a:cs typeface="Angsana New" panose="02020603050405020304" pitchFamily="18" charset="-34"/>
            </a:endParaRPr>
          </a:p>
        </p:txBody>
      </p:sp>
      <p:sp>
        <p:nvSpPr>
          <p:cNvPr id="11" name="标题 1">
            <a:extLst>
              <a:ext uri="{FF2B5EF4-FFF2-40B4-BE49-F238E27FC236}">
                <a16:creationId xmlns:a16="http://schemas.microsoft.com/office/drawing/2014/main" id="{C091D91C-7C7B-4EF5-88E7-35F4A6C27291}"/>
              </a:ext>
            </a:extLst>
          </p:cNvPr>
          <p:cNvSpPr txBox="1">
            <a:spLocks/>
          </p:cNvSpPr>
          <p:nvPr/>
        </p:nvSpPr>
        <p:spPr>
          <a:xfrm rot="5400000">
            <a:off x="-364056" y="4632108"/>
            <a:ext cx="1743657" cy="674688"/>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altLang="zh-CN" sz="4000" b="1" dirty="0">
                <a:latin typeface="字魂46号-喵喵体" panose="00000500000000000000" pitchFamily="2" charset="-122"/>
                <a:ea typeface="字魂46号-喵喵体" panose="00000500000000000000" pitchFamily="2" charset="-122"/>
                <a:cs typeface="Angsana New" panose="02020603050405020304" pitchFamily="18" charset="-34"/>
              </a:rPr>
              <a:t>………</a:t>
            </a:r>
            <a:endParaRPr lang="zh-CN" altLang="en-US" sz="4000" b="1" dirty="0">
              <a:latin typeface="字魂46号-喵喵体" panose="00000500000000000000" pitchFamily="2" charset="-122"/>
              <a:ea typeface="字魂46号-喵喵体" panose="00000500000000000000" pitchFamily="2" charset="-122"/>
              <a:cs typeface="Angsana New" panose="02020603050405020304" pitchFamily="18" charset="-34"/>
            </a:endParaRPr>
          </a:p>
        </p:txBody>
      </p:sp>
      <p:sp>
        <p:nvSpPr>
          <p:cNvPr id="12" name="标题 1">
            <a:extLst>
              <a:ext uri="{FF2B5EF4-FFF2-40B4-BE49-F238E27FC236}">
                <a16:creationId xmlns:a16="http://schemas.microsoft.com/office/drawing/2014/main" id="{E66D7A2F-A125-4447-8606-788A5BAE394B}"/>
              </a:ext>
            </a:extLst>
          </p:cNvPr>
          <p:cNvSpPr txBox="1">
            <a:spLocks/>
          </p:cNvSpPr>
          <p:nvPr/>
        </p:nvSpPr>
        <p:spPr>
          <a:xfrm rot="5400000">
            <a:off x="-618862" y="4574959"/>
            <a:ext cx="1743657" cy="674688"/>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altLang="zh-CN" sz="4000" b="1" dirty="0">
                <a:latin typeface="字魂46号-喵喵体" panose="00000500000000000000" pitchFamily="2" charset="-122"/>
                <a:ea typeface="字魂46号-喵喵体" panose="00000500000000000000" pitchFamily="2" charset="-122"/>
                <a:cs typeface="Angsana New" panose="02020603050405020304" pitchFamily="18" charset="-34"/>
              </a:rPr>
              <a:t>……</a:t>
            </a:r>
            <a:endParaRPr lang="zh-CN" altLang="en-US" sz="4000" b="1" dirty="0">
              <a:latin typeface="字魂46号-喵喵体" panose="00000500000000000000" pitchFamily="2" charset="-122"/>
              <a:ea typeface="字魂46号-喵喵体" panose="00000500000000000000" pitchFamily="2" charset="-122"/>
              <a:cs typeface="Angsana New" panose="02020603050405020304" pitchFamily="18" charset="-34"/>
            </a:endParaRPr>
          </a:p>
        </p:txBody>
      </p:sp>
      <p:sp>
        <p:nvSpPr>
          <p:cNvPr id="19" name="TextBox 18"/>
          <p:cNvSpPr txBox="1"/>
          <p:nvPr/>
        </p:nvSpPr>
        <p:spPr>
          <a:xfrm>
            <a:off x="1323443" y="692135"/>
            <a:ext cx="5592967" cy="5401479"/>
          </a:xfrm>
          <a:prstGeom prst="rect">
            <a:avLst/>
          </a:prstGeom>
          <a:noFill/>
        </p:spPr>
        <p:txBody>
          <a:bodyPr wrap="square" rtlCol="0">
            <a:spAutoFit/>
          </a:bodyPr>
          <a:lstStyle/>
          <a:p>
            <a:r>
              <a:rPr lang="en-US" sz="11500" b="1" dirty="0">
                <a:solidFill>
                  <a:srgbClr val="0070C0"/>
                </a:solidFill>
                <a:effectLst>
                  <a:outerShdw blurRad="38100" dist="38100" dir="2700000" algn="tl">
                    <a:srgbClr val="000000">
                      <a:alpha val="43137"/>
                    </a:srgbClr>
                  </a:outerShdw>
                </a:effectLst>
                <a:latin typeface="UTM Futura Extra" panose="02040603050506020204" pitchFamily="18" charset="0"/>
              </a:rPr>
              <a:t>TÌM </a:t>
            </a:r>
          </a:p>
          <a:p>
            <a:r>
              <a:rPr lang="en-US" sz="11500" b="1" dirty="0">
                <a:solidFill>
                  <a:srgbClr val="0070C0"/>
                </a:solidFill>
                <a:effectLst>
                  <a:outerShdw blurRad="38100" dist="38100" dir="2700000" algn="tl">
                    <a:srgbClr val="000000">
                      <a:alpha val="43137"/>
                    </a:srgbClr>
                  </a:outerShdw>
                </a:effectLst>
                <a:latin typeface="UTM Futura Extra" panose="02040603050506020204" pitchFamily="18" charset="0"/>
              </a:rPr>
              <a:t>HIỂU </a:t>
            </a:r>
          </a:p>
          <a:p>
            <a:r>
              <a:rPr lang="en-US" sz="11500" b="1" dirty="0">
                <a:solidFill>
                  <a:srgbClr val="0070C0"/>
                </a:solidFill>
                <a:effectLst>
                  <a:outerShdw blurRad="38100" dist="38100" dir="2700000" algn="tl">
                    <a:srgbClr val="000000">
                      <a:alpha val="43137"/>
                    </a:srgbClr>
                  </a:outerShdw>
                </a:effectLst>
                <a:latin typeface="UTM Futura Extra" panose="02040603050506020204" pitchFamily="18" charset="0"/>
              </a:rPr>
              <a:t>BÀI</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79440" y="181752"/>
            <a:ext cx="5598425" cy="6361287"/>
          </a:xfrm>
          <a:prstGeom prst="rect">
            <a:avLst/>
          </a:prstGeom>
        </p:spPr>
      </p:pic>
      <p:grpSp>
        <p:nvGrpSpPr>
          <p:cNvPr id="13" name="Group 12"/>
          <p:cNvGrpSpPr/>
          <p:nvPr/>
        </p:nvGrpSpPr>
        <p:grpSpPr>
          <a:xfrm>
            <a:off x="1331053" y="4911969"/>
            <a:ext cx="9373631" cy="1801706"/>
            <a:chOff x="1331053" y="4911969"/>
            <a:chExt cx="9373631" cy="1801706"/>
          </a:xfrm>
        </p:grpSpPr>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31053" y="4912303"/>
              <a:ext cx="7199391" cy="1801372"/>
            </a:xfrm>
            <a:prstGeom prst="rect">
              <a:avLst/>
            </a:prstGeom>
          </p:spPr>
        </p:pic>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3505293" y="4911969"/>
              <a:ext cx="7199391" cy="1801372"/>
            </a:xfrm>
            <a:prstGeom prst="rect">
              <a:avLst/>
            </a:prstGeom>
          </p:spPr>
        </p:pic>
      </p:grpSp>
    </p:spTree>
    <p:extLst>
      <p:ext uri="{BB962C8B-B14F-4D97-AF65-F5344CB8AC3E}">
        <p14:creationId xmlns:p14="http://schemas.microsoft.com/office/powerpoint/2010/main" val="27193266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矩形: 圆角 4"/>
          <p:cNvSpPr/>
          <p:nvPr/>
        </p:nvSpPr>
        <p:spPr>
          <a:xfrm>
            <a:off x="282804" y="216817"/>
            <a:ext cx="11623250" cy="6476214"/>
          </a:xfrm>
          <a:prstGeom prst="roundRect">
            <a:avLst>
              <a:gd name="adj" fmla="val 7656"/>
            </a:avLst>
          </a:prstGeom>
          <a:solidFill>
            <a:schemeClr val="bg1"/>
          </a:solidFill>
          <a:ln w="762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Rectangle 34"/>
          <p:cNvSpPr/>
          <p:nvPr/>
        </p:nvSpPr>
        <p:spPr>
          <a:xfrm>
            <a:off x="5645703" y="1125630"/>
            <a:ext cx="6080726" cy="1015663"/>
          </a:xfrm>
          <a:prstGeom prst="rect">
            <a:avLst/>
          </a:prstGeom>
        </p:spPr>
        <p:txBody>
          <a:bodyPr wrap="square">
            <a:spAutoFit/>
          </a:bodyPr>
          <a:lstStyle/>
          <a:p>
            <a:pPr algn="ctr">
              <a:spcBef>
                <a:spcPts val="600"/>
              </a:spcBef>
              <a:spcAft>
                <a:spcPts val="600"/>
              </a:spcAft>
            </a:pPr>
            <a:r>
              <a:rPr lang="en-US" sz="3000" b="1" dirty="0">
                <a:solidFill>
                  <a:srgbClr val="002060"/>
                </a:solidFill>
                <a:latin typeface="UTM Avo" panose="02040603050506020204" pitchFamily="18" charset="0"/>
              </a:rPr>
              <a:t>   </a:t>
            </a:r>
            <a:r>
              <a:rPr lang="en-US" sz="3000" b="1" dirty="0" err="1">
                <a:solidFill>
                  <a:srgbClr val="002060"/>
                </a:solidFill>
                <a:latin typeface="UTM Avo" panose="02040603050506020204" pitchFamily="18" charset="0"/>
              </a:rPr>
              <a:t>Tại</a:t>
            </a:r>
            <a:r>
              <a:rPr lang="en-US" sz="3000" b="1" dirty="0">
                <a:solidFill>
                  <a:srgbClr val="002060"/>
                </a:solidFill>
                <a:latin typeface="UTM Avo" panose="02040603050506020204" pitchFamily="18" charset="0"/>
              </a:rPr>
              <a:t> </a:t>
            </a:r>
            <a:r>
              <a:rPr lang="vi-VN" sz="3000" b="1" dirty="0">
                <a:solidFill>
                  <a:srgbClr val="002060"/>
                </a:solidFill>
                <a:latin typeface="UTM Avo" panose="02040603050506020204" pitchFamily="18" charset="0"/>
              </a:rPr>
              <a:t> sao tác giả gọi hoa phượng là “hoa học trò”? </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0979" y="1195033"/>
            <a:ext cx="5047102" cy="3296290"/>
          </a:xfrm>
          <a:prstGeom prst="rect">
            <a:avLst/>
          </a:prstGeom>
          <a:ln>
            <a:noFill/>
          </a:ln>
          <a:effectLst>
            <a:softEdge rad="112500"/>
          </a:effectLst>
        </p:spPr>
      </p:pic>
      <p:sp>
        <p:nvSpPr>
          <p:cNvPr id="34" name="Rectangle 33"/>
          <p:cNvSpPr/>
          <p:nvPr/>
        </p:nvSpPr>
        <p:spPr>
          <a:xfrm>
            <a:off x="2621279" y="291245"/>
            <a:ext cx="8813767" cy="707886"/>
          </a:xfrm>
          <a:prstGeom prst="rect">
            <a:avLst/>
          </a:prstGeom>
        </p:spPr>
        <p:txBody>
          <a:bodyPr wrap="square">
            <a:spAutoFit/>
          </a:bodyPr>
          <a:lstStyle/>
          <a:p>
            <a:pPr algn="just">
              <a:spcBef>
                <a:spcPts val="600"/>
              </a:spcBef>
              <a:spcAft>
                <a:spcPts val="600"/>
              </a:spcAft>
            </a:pPr>
            <a:r>
              <a:rPr lang="en-US" sz="4000" b="1" dirty="0" err="1">
                <a:solidFill>
                  <a:srgbClr val="FF0000"/>
                </a:solidFill>
                <a:latin typeface="UTM Avo" panose="02040603050506020204" pitchFamily="18" charset="0"/>
              </a:rPr>
              <a:t>Hoa</a:t>
            </a:r>
            <a:r>
              <a:rPr lang="en-US" sz="4000" b="1" dirty="0">
                <a:solidFill>
                  <a:srgbClr val="FF0000"/>
                </a:solidFill>
                <a:latin typeface="UTM Avo" panose="02040603050506020204" pitchFamily="18" charset="0"/>
              </a:rPr>
              <a:t> </a:t>
            </a:r>
            <a:r>
              <a:rPr lang="en-US" sz="4000" b="1" dirty="0" err="1">
                <a:solidFill>
                  <a:srgbClr val="FF0000"/>
                </a:solidFill>
                <a:latin typeface="UTM Avo" panose="02040603050506020204" pitchFamily="18" charset="0"/>
              </a:rPr>
              <a:t>phượng</a:t>
            </a:r>
            <a:r>
              <a:rPr lang="en-US" sz="4000" b="1" dirty="0">
                <a:solidFill>
                  <a:srgbClr val="FF0000"/>
                </a:solidFill>
                <a:latin typeface="UTM Avo" panose="02040603050506020204" pitchFamily="18" charset="0"/>
              </a:rPr>
              <a:t> – </a:t>
            </a:r>
            <a:r>
              <a:rPr lang="en-US" sz="4000" b="1" dirty="0" err="1">
                <a:solidFill>
                  <a:srgbClr val="FF0000"/>
                </a:solidFill>
                <a:latin typeface="UTM Avo" panose="02040603050506020204" pitchFamily="18" charset="0"/>
              </a:rPr>
              <a:t>Hoa</a:t>
            </a:r>
            <a:r>
              <a:rPr lang="en-US" sz="4000" b="1" dirty="0">
                <a:solidFill>
                  <a:srgbClr val="FF0000"/>
                </a:solidFill>
                <a:latin typeface="UTM Avo" panose="02040603050506020204" pitchFamily="18" charset="0"/>
              </a:rPr>
              <a:t> </a:t>
            </a:r>
            <a:r>
              <a:rPr lang="en-US" sz="4000" b="1" dirty="0" err="1">
                <a:solidFill>
                  <a:srgbClr val="FF0000"/>
                </a:solidFill>
                <a:latin typeface="UTM Avo" panose="02040603050506020204" pitchFamily="18" charset="0"/>
              </a:rPr>
              <a:t>học</a:t>
            </a:r>
            <a:r>
              <a:rPr lang="en-US" sz="4000" b="1" dirty="0">
                <a:solidFill>
                  <a:srgbClr val="FF0000"/>
                </a:solidFill>
                <a:latin typeface="UTM Avo" panose="02040603050506020204" pitchFamily="18" charset="0"/>
              </a:rPr>
              <a:t> </a:t>
            </a:r>
            <a:r>
              <a:rPr lang="en-US" sz="4000" b="1" dirty="0" err="1">
                <a:solidFill>
                  <a:srgbClr val="FF0000"/>
                </a:solidFill>
                <a:latin typeface="UTM Avo" panose="02040603050506020204" pitchFamily="18" charset="0"/>
              </a:rPr>
              <a:t>trò</a:t>
            </a:r>
            <a:endParaRPr lang="vi-VN" sz="4000" b="1" dirty="0">
              <a:solidFill>
                <a:srgbClr val="FF0000"/>
              </a:solidFill>
              <a:latin typeface="UTM Avo" panose="02040603050506020204" pitchFamily="18" charset="0"/>
            </a:endParaRPr>
          </a:p>
        </p:txBody>
      </p:sp>
      <p:sp>
        <p:nvSpPr>
          <p:cNvPr id="3" name="Rectangle 2"/>
          <p:cNvSpPr/>
          <p:nvPr/>
        </p:nvSpPr>
        <p:spPr>
          <a:xfrm>
            <a:off x="5645703" y="2303151"/>
            <a:ext cx="6080726" cy="2292935"/>
          </a:xfrm>
          <a:prstGeom prst="rect">
            <a:avLst/>
          </a:prstGeom>
        </p:spPr>
        <p:txBody>
          <a:bodyPr wrap="square">
            <a:spAutoFit/>
          </a:bodyPr>
          <a:lstStyle/>
          <a:p>
            <a:pPr algn="just" eaLnBrk="0" hangingPunct="0">
              <a:spcBef>
                <a:spcPct val="50000"/>
              </a:spcBef>
            </a:pPr>
            <a:r>
              <a:rPr lang="en-US" altLang="en-US" sz="2600" dirty="0">
                <a:solidFill>
                  <a:srgbClr val="002060"/>
                </a:solidFill>
                <a:latin typeface="UTM Avo" panose="02040603050506020204" pitchFamily="18" charset="0"/>
              </a:rPr>
              <a:t>+ </a:t>
            </a:r>
            <a:r>
              <a:rPr lang="en-US" altLang="en-US" sz="2600" dirty="0" err="1">
                <a:solidFill>
                  <a:srgbClr val="002060"/>
                </a:solidFill>
                <a:latin typeface="UTM Avo" panose="02040603050506020204" pitchFamily="18" charset="0"/>
              </a:rPr>
              <a:t>Vì</a:t>
            </a:r>
            <a:r>
              <a:rPr lang="en-US" altLang="en-US" sz="2600" dirty="0">
                <a:solidFill>
                  <a:srgbClr val="002060"/>
                </a:solidFill>
                <a:latin typeface="UTM Avo" panose="02040603050506020204" pitchFamily="18" charset="0"/>
              </a:rPr>
              <a:t> </a:t>
            </a:r>
            <a:r>
              <a:rPr lang="en-US" altLang="en-US" sz="2600" dirty="0" err="1">
                <a:solidFill>
                  <a:srgbClr val="002060"/>
                </a:solidFill>
                <a:latin typeface="UTM Avo" panose="02040603050506020204" pitchFamily="18" charset="0"/>
              </a:rPr>
              <a:t>phượng</a:t>
            </a:r>
            <a:r>
              <a:rPr lang="en-US" altLang="en-US" sz="2600" dirty="0">
                <a:solidFill>
                  <a:srgbClr val="002060"/>
                </a:solidFill>
                <a:latin typeface="UTM Avo" panose="02040603050506020204" pitchFamily="18" charset="0"/>
              </a:rPr>
              <a:t> </a:t>
            </a:r>
            <a:r>
              <a:rPr lang="en-US" altLang="en-US" sz="2600" dirty="0" err="1">
                <a:solidFill>
                  <a:srgbClr val="002060"/>
                </a:solidFill>
                <a:latin typeface="UTM Avo" panose="02040603050506020204" pitchFamily="18" charset="0"/>
              </a:rPr>
              <a:t>là</a:t>
            </a:r>
            <a:r>
              <a:rPr lang="en-US" altLang="en-US" sz="2600" dirty="0">
                <a:solidFill>
                  <a:srgbClr val="002060"/>
                </a:solidFill>
                <a:latin typeface="UTM Avo" panose="02040603050506020204" pitchFamily="18" charset="0"/>
              </a:rPr>
              <a:t> </a:t>
            </a:r>
            <a:r>
              <a:rPr lang="en-US" altLang="en-US" sz="2600" dirty="0" err="1">
                <a:solidFill>
                  <a:srgbClr val="002060"/>
                </a:solidFill>
                <a:latin typeface="UTM Avo" panose="02040603050506020204" pitchFamily="18" charset="0"/>
              </a:rPr>
              <a:t>loại</a:t>
            </a:r>
            <a:r>
              <a:rPr lang="en-US" altLang="en-US" sz="2600" dirty="0">
                <a:solidFill>
                  <a:srgbClr val="002060"/>
                </a:solidFill>
                <a:latin typeface="UTM Avo" panose="02040603050506020204" pitchFamily="18" charset="0"/>
              </a:rPr>
              <a:t> </a:t>
            </a:r>
            <a:r>
              <a:rPr lang="en-US" altLang="en-US" sz="2600" dirty="0" err="1">
                <a:solidFill>
                  <a:srgbClr val="002060"/>
                </a:solidFill>
                <a:latin typeface="UTM Avo" panose="02040603050506020204" pitchFamily="18" charset="0"/>
              </a:rPr>
              <a:t>cây</a:t>
            </a:r>
            <a:r>
              <a:rPr lang="en-US" altLang="en-US" sz="2600" dirty="0">
                <a:solidFill>
                  <a:srgbClr val="002060"/>
                </a:solidFill>
                <a:latin typeface="UTM Avo" panose="02040603050506020204" pitchFamily="18" charset="0"/>
              </a:rPr>
              <a:t> </a:t>
            </a:r>
            <a:r>
              <a:rPr lang="en-US" altLang="en-US" sz="2600" dirty="0" err="1">
                <a:solidFill>
                  <a:srgbClr val="002060"/>
                </a:solidFill>
                <a:latin typeface="UTM Avo" panose="02040603050506020204" pitchFamily="18" charset="0"/>
              </a:rPr>
              <a:t>rất</a:t>
            </a:r>
            <a:r>
              <a:rPr lang="en-US" altLang="en-US" sz="2600" dirty="0">
                <a:solidFill>
                  <a:srgbClr val="002060"/>
                </a:solidFill>
                <a:latin typeface="UTM Avo" panose="02040603050506020204" pitchFamily="18" charset="0"/>
              </a:rPr>
              <a:t> </a:t>
            </a:r>
            <a:r>
              <a:rPr lang="en-US" altLang="en-US" sz="2600" dirty="0" err="1">
                <a:solidFill>
                  <a:srgbClr val="002060"/>
                </a:solidFill>
                <a:latin typeface="UTM Avo" panose="02040603050506020204" pitchFamily="18" charset="0"/>
              </a:rPr>
              <a:t>gần</a:t>
            </a:r>
            <a:r>
              <a:rPr lang="en-US" altLang="en-US" sz="2600" dirty="0">
                <a:solidFill>
                  <a:srgbClr val="002060"/>
                </a:solidFill>
                <a:latin typeface="UTM Avo" panose="02040603050506020204" pitchFamily="18" charset="0"/>
              </a:rPr>
              <a:t> </a:t>
            </a:r>
            <a:r>
              <a:rPr lang="en-US" altLang="en-US" sz="2600" dirty="0" err="1">
                <a:solidFill>
                  <a:srgbClr val="002060"/>
                </a:solidFill>
                <a:latin typeface="UTM Avo" panose="02040603050506020204" pitchFamily="18" charset="0"/>
              </a:rPr>
              <a:t>gũi</a:t>
            </a:r>
            <a:r>
              <a:rPr lang="en-US" altLang="en-US" sz="2600" dirty="0">
                <a:solidFill>
                  <a:srgbClr val="002060"/>
                </a:solidFill>
                <a:latin typeface="UTM Avo" panose="02040603050506020204" pitchFamily="18" charset="0"/>
              </a:rPr>
              <a:t>, </a:t>
            </a:r>
            <a:r>
              <a:rPr lang="en-US" altLang="en-US" sz="2600" dirty="0" err="1">
                <a:solidFill>
                  <a:srgbClr val="002060"/>
                </a:solidFill>
                <a:latin typeface="UTM Avo" panose="02040603050506020204" pitchFamily="18" charset="0"/>
              </a:rPr>
              <a:t>quen</a:t>
            </a:r>
            <a:r>
              <a:rPr lang="en-US" altLang="en-US" sz="2600" dirty="0">
                <a:solidFill>
                  <a:srgbClr val="002060"/>
                </a:solidFill>
                <a:latin typeface="UTM Avo" panose="02040603050506020204" pitchFamily="18" charset="0"/>
              </a:rPr>
              <a:t> </a:t>
            </a:r>
            <a:r>
              <a:rPr lang="en-US" altLang="en-US" sz="2600" dirty="0" err="1">
                <a:solidFill>
                  <a:srgbClr val="002060"/>
                </a:solidFill>
                <a:latin typeface="UTM Avo" panose="02040603050506020204" pitchFamily="18" charset="0"/>
              </a:rPr>
              <a:t>thuộc</a:t>
            </a:r>
            <a:r>
              <a:rPr lang="en-US" altLang="en-US" sz="2600" dirty="0">
                <a:solidFill>
                  <a:srgbClr val="002060"/>
                </a:solidFill>
                <a:latin typeface="UTM Avo" panose="02040603050506020204" pitchFamily="18" charset="0"/>
              </a:rPr>
              <a:t> </a:t>
            </a:r>
            <a:r>
              <a:rPr lang="en-US" altLang="en-US" sz="2600" dirty="0" err="1">
                <a:solidFill>
                  <a:srgbClr val="002060"/>
                </a:solidFill>
                <a:latin typeface="UTM Avo" panose="02040603050506020204" pitchFamily="18" charset="0"/>
              </a:rPr>
              <a:t>với</a:t>
            </a:r>
            <a:r>
              <a:rPr lang="en-US" altLang="en-US" sz="2600" dirty="0">
                <a:solidFill>
                  <a:srgbClr val="002060"/>
                </a:solidFill>
                <a:latin typeface="UTM Avo" panose="02040603050506020204" pitchFamily="18" charset="0"/>
              </a:rPr>
              <a:t> </a:t>
            </a:r>
            <a:r>
              <a:rPr lang="en-US" altLang="en-US" sz="2600" dirty="0" err="1">
                <a:solidFill>
                  <a:srgbClr val="002060"/>
                </a:solidFill>
                <a:latin typeface="UTM Avo" panose="02040603050506020204" pitchFamily="18" charset="0"/>
              </a:rPr>
              <a:t>học</a:t>
            </a:r>
            <a:r>
              <a:rPr lang="en-US" altLang="en-US" sz="2600" dirty="0">
                <a:solidFill>
                  <a:srgbClr val="002060"/>
                </a:solidFill>
                <a:latin typeface="UTM Avo" panose="02040603050506020204" pitchFamily="18" charset="0"/>
              </a:rPr>
              <a:t> </a:t>
            </a:r>
            <a:r>
              <a:rPr lang="en-US" altLang="en-US" sz="2600" dirty="0" err="1">
                <a:solidFill>
                  <a:srgbClr val="002060"/>
                </a:solidFill>
                <a:latin typeface="UTM Avo" panose="02040603050506020204" pitchFamily="18" charset="0"/>
              </a:rPr>
              <a:t>trò</a:t>
            </a:r>
            <a:r>
              <a:rPr lang="en-US" altLang="en-US" sz="2600" dirty="0">
                <a:solidFill>
                  <a:srgbClr val="002060"/>
                </a:solidFill>
                <a:latin typeface="UTM Avo" panose="02040603050506020204" pitchFamily="18" charset="0"/>
              </a:rPr>
              <a:t>. </a:t>
            </a:r>
          </a:p>
          <a:p>
            <a:pPr algn="just" eaLnBrk="0" hangingPunct="0">
              <a:spcBef>
                <a:spcPct val="50000"/>
              </a:spcBef>
            </a:pPr>
            <a:r>
              <a:rPr lang="en-US" altLang="en-US" sz="2600" dirty="0">
                <a:solidFill>
                  <a:srgbClr val="002060"/>
                </a:solidFill>
                <a:latin typeface="UTM Avo" panose="02040603050506020204" pitchFamily="18" charset="0"/>
              </a:rPr>
              <a:t>+ </a:t>
            </a:r>
            <a:r>
              <a:rPr lang="en-US" altLang="en-US" sz="2600" dirty="0" err="1">
                <a:solidFill>
                  <a:srgbClr val="002060"/>
                </a:solidFill>
                <a:latin typeface="UTM Avo" panose="02040603050506020204" pitchFamily="18" charset="0"/>
              </a:rPr>
              <a:t>Phượng</a:t>
            </a:r>
            <a:r>
              <a:rPr lang="en-US" altLang="en-US" sz="2600" dirty="0">
                <a:solidFill>
                  <a:srgbClr val="002060"/>
                </a:solidFill>
                <a:latin typeface="UTM Avo" panose="02040603050506020204" pitchFamily="18" charset="0"/>
              </a:rPr>
              <a:t> </a:t>
            </a:r>
            <a:r>
              <a:rPr lang="en-US" altLang="en-US" sz="2600" dirty="0" err="1">
                <a:solidFill>
                  <a:srgbClr val="002060"/>
                </a:solidFill>
                <a:latin typeface="UTM Avo" panose="02040603050506020204" pitchFamily="18" charset="0"/>
              </a:rPr>
              <a:t>được</a:t>
            </a:r>
            <a:r>
              <a:rPr lang="en-US" altLang="en-US" sz="2600" dirty="0">
                <a:solidFill>
                  <a:srgbClr val="002060"/>
                </a:solidFill>
                <a:latin typeface="UTM Avo" panose="02040603050506020204" pitchFamily="18" charset="0"/>
              </a:rPr>
              <a:t> </a:t>
            </a:r>
            <a:r>
              <a:rPr lang="en-US" altLang="en-US" sz="2600" dirty="0" err="1">
                <a:solidFill>
                  <a:srgbClr val="002060"/>
                </a:solidFill>
                <a:latin typeface="UTM Avo" panose="02040603050506020204" pitchFamily="18" charset="0"/>
              </a:rPr>
              <a:t>trồng</a:t>
            </a:r>
            <a:r>
              <a:rPr lang="en-US" altLang="en-US" sz="2600" dirty="0">
                <a:solidFill>
                  <a:srgbClr val="002060"/>
                </a:solidFill>
                <a:latin typeface="UTM Avo" panose="02040603050506020204" pitchFamily="18" charset="0"/>
              </a:rPr>
              <a:t> </a:t>
            </a:r>
            <a:r>
              <a:rPr lang="en-US" altLang="en-US" sz="2600" dirty="0" err="1">
                <a:solidFill>
                  <a:srgbClr val="002060"/>
                </a:solidFill>
                <a:latin typeface="UTM Avo" panose="02040603050506020204" pitchFamily="18" charset="0"/>
              </a:rPr>
              <a:t>trên</a:t>
            </a:r>
            <a:r>
              <a:rPr lang="en-US" altLang="en-US" sz="2600" dirty="0">
                <a:solidFill>
                  <a:srgbClr val="002060"/>
                </a:solidFill>
                <a:latin typeface="UTM Avo" panose="02040603050506020204" pitchFamily="18" charset="0"/>
              </a:rPr>
              <a:t> </a:t>
            </a:r>
            <a:r>
              <a:rPr lang="en-US" altLang="en-US" sz="2600" dirty="0" err="1">
                <a:solidFill>
                  <a:srgbClr val="002060"/>
                </a:solidFill>
                <a:latin typeface="UTM Avo" panose="02040603050506020204" pitchFamily="18" charset="0"/>
              </a:rPr>
              <a:t>các</a:t>
            </a:r>
            <a:r>
              <a:rPr lang="en-US" altLang="en-US" sz="2600" dirty="0">
                <a:solidFill>
                  <a:srgbClr val="002060"/>
                </a:solidFill>
                <a:latin typeface="UTM Avo" panose="02040603050506020204" pitchFamily="18" charset="0"/>
              </a:rPr>
              <a:t> </a:t>
            </a:r>
            <a:r>
              <a:rPr lang="en-US" altLang="en-US" sz="2600" dirty="0" err="1">
                <a:solidFill>
                  <a:srgbClr val="002060"/>
                </a:solidFill>
                <a:latin typeface="UTM Avo" panose="02040603050506020204" pitchFamily="18" charset="0"/>
              </a:rPr>
              <a:t>sân</a:t>
            </a:r>
            <a:r>
              <a:rPr lang="en-US" altLang="en-US" sz="2600" dirty="0">
                <a:solidFill>
                  <a:srgbClr val="002060"/>
                </a:solidFill>
                <a:latin typeface="UTM Avo" panose="02040603050506020204" pitchFamily="18" charset="0"/>
              </a:rPr>
              <a:t> </a:t>
            </a:r>
            <a:r>
              <a:rPr lang="en-US" altLang="en-US" sz="2600" dirty="0" err="1">
                <a:solidFill>
                  <a:srgbClr val="002060"/>
                </a:solidFill>
                <a:latin typeface="UTM Avo" panose="02040603050506020204" pitchFamily="18" charset="0"/>
              </a:rPr>
              <a:t>trường</a:t>
            </a:r>
            <a:r>
              <a:rPr lang="en-US" altLang="en-US" sz="2600" dirty="0">
                <a:solidFill>
                  <a:srgbClr val="002060"/>
                </a:solidFill>
                <a:latin typeface="UTM Avo" panose="02040603050506020204" pitchFamily="18" charset="0"/>
              </a:rPr>
              <a:t> </a:t>
            </a:r>
            <a:r>
              <a:rPr lang="en-US" altLang="en-US" sz="2600" dirty="0" err="1">
                <a:solidFill>
                  <a:srgbClr val="002060"/>
                </a:solidFill>
                <a:latin typeface="UTM Avo" panose="02040603050506020204" pitchFamily="18" charset="0"/>
              </a:rPr>
              <a:t>và</a:t>
            </a:r>
            <a:r>
              <a:rPr lang="en-US" altLang="en-US" sz="2600" dirty="0">
                <a:solidFill>
                  <a:srgbClr val="002060"/>
                </a:solidFill>
                <a:latin typeface="UTM Avo" panose="02040603050506020204" pitchFamily="18" charset="0"/>
              </a:rPr>
              <a:t> </a:t>
            </a:r>
            <a:r>
              <a:rPr lang="en-US" altLang="en-US" sz="2600" dirty="0" err="1">
                <a:solidFill>
                  <a:srgbClr val="002060"/>
                </a:solidFill>
                <a:latin typeface="UTM Avo" panose="02040603050506020204" pitchFamily="18" charset="0"/>
              </a:rPr>
              <a:t>nở</a:t>
            </a:r>
            <a:r>
              <a:rPr lang="en-US" altLang="en-US" sz="2600" dirty="0">
                <a:solidFill>
                  <a:srgbClr val="002060"/>
                </a:solidFill>
                <a:latin typeface="UTM Avo" panose="02040603050506020204" pitchFamily="18" charset="0"/>
              </a:rPr>
              <a:t> </a:t>
            </a:r>
            <a:r>
              <a:rPr lang="en-US" altLang="en-US" sz="2600" dirty="0" err="1">
                <a:solidFill>
                  <a:srgbClr val="002060"/>
                </a:solidFill>
                <a:latin typeface="UTM Avo" panose="02040603050506020204" pitchFamily="18" charset="0"/>
              </a:rPr>
              <a:t>hoa</a:t>
            </a:r>
            <a:r>
              <a:rPr lang="en-US" altLang="en-US" sz="2600" dirty="0">
                <a:solidFill>
                  <a:srgbClr val="002060"/>
                </a:solidFill>
                <a:latin typeface="UTM Avo" panose="02040603050506020204" pitchFamily="18" charset="0"/>
              </a:rPr>
              <a:t> </a:t>
            </a:r>
            <a:r>
              <a:rPr lang="en-US" altLang="en-US" sz="2600" dirty="0" err="1">
                <a:solidFill>
                  <a:srgbClr val="002060"/>
                </a:solidFill>
                <a:latin typeface="UTM Avo" panose="02040603050506020204" pitchFamily="18" charset="0"/>
              </a:rPr>
              <a:t>vào</a:t>
            </a:r>
            <a:r>
              <a:rPr lang="en-US" altLang="en-US" sz="2600" dirty="0">
                <a:solidFill>
                  <a:srgbClr val="002060"/>
                </a:solidFill>
                <a:latin typeface="UTM Avo" panose="02040603050506020204" pitchFamily="18" charset="0"/>
              </a:rPr>
              <a:t> </a:t>
            </a:r>
            <a:r>
              <a:rPr lang="en-US" altLang="en-US" sz="2600" dirty="0" err="1">
                <a:solidFill>
                  <a:srgbClr val="002060"/>
                </a:solidFill>
                <a:latin typeface="UTM Avo" panose="02040603050506020204" pitchFamily="18" charset="0"/>
              </a:rPr>
              <a:t>mùa</a:t>
            </a:r>
            <a:r>
              <a:rPr lang="en-US" altLang="en-US" sz="2600" dirty="0">
                <a:solidFill>
                  <a:srgbClr val="002060"/>
                </a:solidFill>
                <a:latin typeface="UTM Avo" panose="02040603050506020204" pitchFamily="18" charset="0"/>
              </a:rPr>
              <a:t> </a:t>
            </a:r>
            <a:r>
              <a:rPr lang="en-US" altLang="en-US" sz="2600" dirty="0" err="1">
                <a:solidFill>
                  <a:srgbClr val="002060"/>
                </a:solidFill>
                <a:latin typeface="UTM Avo" panose="02040603050506020204" pitchFamily="18" charset="0"/>
              </a:rPr>
              <a:t>thi</a:t>
            </a:r>
            <a:r>
              <a:rPr lang="en-US" altLang="en-US" sz="2600" dirty="0">
                <a:solidFill>
                  <a:srgbClr val="002060"/>
                </a:solidFill>
                <a:latin typeface="UTM Avo" panose="02040603050506020204" pitchFamily="18" charset="0"/>
              </a:rPr>
              <a:t> </a:t>
            </a:r>
            <a:r>
              <a:rPr lang="en-US" altLang="en-US" sz="2600" dirty="0" err="1">
                <a:solidFill>
                  <a:srgbClr val="002060"/>
                </a:solidFill>
                <a:latin typeface="UTM Avo" panose="02040603050506020204" pitchFamily="18" charset="0"/>
              </a:rPr>
              <a:t>của</a:t>
            </a:r>
            <a:r>
              <a:rPr lang="en-US" altLang="en-US" sz="2600" dirty="0">
                <a:solidFill>
                  <a:srgbClr val="002060"/>
                </a:solidFill>
                <a:latin typeface="UTM Avo" panose="02040603050506020204" pitchFamily="18" charset="0"/>
              </a:rPr>
              <a:t> </a:t>
            </a:r>
            <a:r>
              <a:rPr lang="en-US" altLang="en-US" sz="2600" dirty="0" err="1">
                <a:solidFill>
                  <a:srgbClr val="002060"/>
                </a:solidFill>
                <a:latin typeface="UTM Avo" panose="02040603050506020204" pitchFamily="18" charset="0"/>
              </a:rPr>
              <a:t>học</a:t>
            </a:r>
            <a:r>
              <a:rPr lang="en-US" altLang="en-US" sz="2600" dirty="0">
                <a:solidFill>
                  <a:srgbClr val="002060"/>
                </a:solidFill>
                <a:latin typeface="UTM Avo" panose="02040603050506020204" pitchFamily="18" charset="0"/>
              </a:rPr>
              <a:t> </a:t>
            </a:r>
            <a:r>
              <a:rPr lang="en-US" altLang="en-US" sz="2600" dirty="0" err="1">
                <a:solidFill>
                  <a:srgbClr val="002060"/>
                </a:solidFill>
                <a:latin typeface="UTM Avo" panose="02040603050506020204" pitchFamily="18" charset="0"/>
              </a:rPr>
              <a:t>trò</a:t>
            </a:r>
            <a:r>
              <a:rPr lang="en-US" altLang="en-US" sz="2600" dirty="0">
                <a:solidFill>
                  <a:srgbClr val="002060"/>
                </a:solidFill>
                <a:latin typeface="UTM Avo" panose="02040603050506020204" pitchFamily="18" charset="0"/>
              </a:rPr>
              <a:t>.</a:t>
            </a:r>
          </a:p>
        </p:txBody>
      </p:sp>
      <p:sp>
        <p:nvSpPr>
          <p:cNvPr id="6" name="Rectangle 5"/>
          <p:cNvSpPr/>
          <p:nvPr/>
        </p:nvSpPr>
        <p:spPr>
          <a:xfrm>
            <a:off x="530979" y="4700850"/>
            <a:ext cx="11195450" cy="1492716"/>
          </a:xfrm>
          <a:prstGeom prst="rect">
            <a:avLst/>
          </a:prstGeom>
        </p:spPr>
        <p:txBody>
          <a:bodyPr wrap="square">
            <a:spAutoFit/>
          </a:bodyPr>
          <a:lstStyle/>
          <a:p>
            <a:pPr algn="just" eaLnBrk="0" hangingPunct="0">
              <a:spcBef>
                <a:spcPct val="50000"/>
              </a:spcBef>
            </a:pPr>
            <a:r>
              <a:rPr lang="en-US" altLang="en-US" sz="2600" dirty="0">
                <a:solidFill>
                  <a:srgbClr val="002060"/>
                </a:solidFill>
                <a:latin typeface="UTM Avo" panose="02040603050506020204" pitchFamily="18" charset="0"/>
              </a:rPr>
              <a:t>+ </a:t>
            </a:r>
            <a:r>
              <a:rPr lang="en-US" altLang="en-US" sz="2600" dirty="0" err="1">
                <a:solidFill>
                  <a:srgbClr val="002060"/>
                </a:solidFill>
                <a:latin typeface="UTM Avo" panose="02040603050506020204" pitchFamily="18" charset="0"/>
              </a:rPr>
              <a:t>Thấy</a:t>
            </a:r>
            <a:r>
              <a:rPr lang="en-US" altLang="en-US" sz="2600" dirty="0">
                <a:solidFill>
                  <a:srgbClr val="002060"/>
                </a:solidFill>
                <a:latin typeface="UTM Avo" panose="02040603050506020204" pitchFamily="18" charset="0"/>
              </a:rPr>
              <a:t> </a:t>
            </a:r>
            <a:r>
              <a:rPr lang="en-US" altLang="en-US" sz="2600" dirty="0" err="1">
                <a:solidFill>
                  <a:srgbClr val="002060"/>
                </a:solidFill>
                <a:latin typeface="UTM Avo" panose="02040603050506020204" pitchFamily="18" charset="0"/>
              </a:rPr>
              <a:t>màu</a:t>
            </a:r>
            <a:r>
              <a:rPr lang="en-US" altLang="en-US" sz="2600" dirty="0">
                <a:solidFill>
                  <a:srgbClr val="002060"/>
                </a:solidFill>
                <a:latin typeface="UTM Avo" panose="02040603050506020204" pitchFamily="18" charset="0"/>
              </a:rPr>
              <a:t> </a:t>
            </a:r>
            <a:r>
              <a:rPr lang="en-US" altLang="en-US" sz="2600" dirty="0" err="1">
                <a:solidFill>
                  <a:srgbClr val="002060"/>
                </a:solidFill>
                <a:latin typeface="UTM Avo" panose="02040603050506020204" pitchFamily="18" charset="0"/>
              </a:rPr>
              <a:t>hoa</a:t>
            </a:r>
            <a:r>
              <a:rPr lang="en-US" altLang="en-US" sz="2600" dirty="0">
                <a:solidFill>
                  <a:srgbClr val="002060"/>
                </a:solidFill>
                <a:latin typeface="UTM Avo" panose="02040603050506020204" pitchFamily="18" charset="0"/>
              </a:rPr>
              <a:t> </a:t>
            </a:r>
            <a:r>
              <a:rPr lang="en-US" altLang="en-US" sz="2600" dirty="0" err="1">
                <a:solidFill>
                  <a:srgbClr val="002060"/>
                </a:solidFill>
                <a:latin typeface="UTM Avo" panose="02040603050506020204" pitchFamily="18" charset="0"/>
              </a:rPr>
              <a:t>phượng</a:t>
            </a:r>
            <a:r>
              <a:rPr lang="en-US" altLang="en-US" sz="2600" dirty="0">
                <a:solidFill>
                  <a:srgbClr val="002060"/>
                </a:solidFill>
                <a:latin typeface="UTM Avo" panose="02040603050506020204" pitchFamily="18" charset="0"/>
              </a:rPr>
              <a:t>, </a:t>
            </a:r>
            <a:r>
              <a:rPr lang="en-US" altLang="en-US" sz="2600" dirty="0" err="1">
                <a:solidFill>
                  <a:srgbClr val="002060"/>
                </a:solidFill>
                <a:latin typeface="UTM Avo" panose="02040603050506020204" pitchFamily="18" charset="0"/>
              </a:rPr>
              <a:t>học</a:t>
            </a:r>
            <a:r>
              <a:rPr lang="en-US" altLang="en-US" sz="2600" dirty="0">
                <a:solidFill>
                  <a:srgbClr val="002060"/>
                </a:solidFill>
                <a:latin typeface="UTM Avo" panose="02040603050506020204" pitchFamily="18" charset="0"/>
              </a:rPr>
              <a:t> </a:t>
            </a:r>
            <a:r>
              <a:rPr lang="en-US" altLang="en-US" sz="2600" dirty="0" err="1">
                <a:solidFill>
                  <a:srgbClr val="002060"/>
                </a:solidFill>
                <a:latin typeface="UTM Avo" panose="02040603050506020204" pitchFamily="18" charset="0"/>
              </a:rPr>
              <a:t>trò</a:t>
            </a:r>
            <a:r>
              <a:rPr lang="en-US" altLang="en-US" sz="2600" dirty="0">
                <a:solidFill>
                  <a:srgbClr val="002060"/>
                </a:solidFill>
                <a:latin typeface="UTM Avo" panose="02040603050506020204" pitchFamily="18" charset="0"/>
              </a:rPr>
              <a:t> </a:t>
            </a:r>
            <a:r>
              <a:rPr lang="en-US" altLang="en-US" sz="2600" dirty="0" err="1">
                <a:solidFill>
                  <a:srgbClr val="002060"/>
                </a:solidFill>
                <a:latin typeface="UTM Avo" panose="02040603050506020204" pitchFamily="18" charset="0"/>
              </a:rPr>
              <a:t>nghĩ</a:t>
            </a:r>
            <a:r>
              <a:rPr lang="en-US" altLang="en-US" sz="2600" dirty="0">
                <a:solidFill>
                  <a:srgbClr val="002060"/>
                </a:solidFill>
                <a:latin typeface="UTM Avo" panose="02040603050506020204" pitchFamily="18" charset="0"/>
              </a:rPr>
              <a:t> </a:t>
            </a:r>
            <a:r>
              <a:rPr lang="en-US" altLang="en-US" sz="2600" dirty="0" err="1">
                <a:solidFill>
                  <a:srgbClr val="002060"/>
                </a:solidFill>
                <a:latin typeface="UTM Avo" panose="02040603050506020204" pitchFamily="18" charset="0"/>
              </a:rPr>
              <a:t>đến</a:t>
            </a:r>
            <a:r>
              <a:rPr lang="en-US" altLang="en-US" sz="2600" dirty="0">
                <a:solidFill>
                  <a:srgbClr val="002060"/>
                </a:solidFill>
                <a:latin typeface="UTM Avo" panose="02040603050506020204" pitchFamily="18" charset="0"/>
              </a:rPr>
              <a:t> </a:t>
            </a:r>
            <a:r>
              <a:rPr lang="en-US" altLang="en-US" sz="2600" dirty="0" err="1">
                <a:solidFill>
                  <a:srgbClr val="002060"/>
                </a:solidFill>
                <a:latin typeface="UTM Avo" panose="02040603050506020204" pitchFamily="18" charset="0"/>
              </a:rPr>
              <a:t>kì</a:t>
            </a:r>
            <a:r>
              <a:rPr lang="en-US" altLang="en-US" sz="2600" dirty="0">
                <a:solidFill>
                  <a:srgbClr val="002060"/>
                </a:solidFill>
                <a:latin typeface="UTM Avo" panose="02040603050506020204" pitchFamily="18" charset="0"/>
              </a:rPr>
              <a:t> </a:t>
            </a:r>
            <a:r>
              <a:rPr lang="en-US" altLang="en-US" sz="2600" dirty="0" err="1">
                <a:solidFill>
                  <a:srgbClr val="002060"/>
                </a:solidFill>
                <a:latin typeface="UTM Avo" panose="02040603050506020204" pitchFamily="18" charset="0"/>
              </a:rPr>
              <a:t>thi</a:t>
            </a:r>
            <a:r>
              <a:rPr lang="en-US" altLang="en-US" sz="2600" dirty="0">
                <a:solidFill>
                  <a:srgbClr val="002060"/>
                </a:solidFill>
                <a:latin typeface="UTM Avo" panose="02040603050506020204" pitchFamily="18" charset="0"/>
              </a:rPr>
              <a:t> </a:t>
            </a:r>
            <a:r>
              <a:rPr lang="en-US" altLang="en-US" sz="2600" dirty="0" err="1">
                <a:solidFill>
                  <a:srgbClr val="002060"/>
                </a:solidFill>
                <a:latin typeface="UTM Avo" panose="02040603050506020204" pitchFamily="18" charset="0"/>
              </a:rPr>
              <a:t>và</a:t>
            </a:r>
            <a:r>
              <a:rPr lang="en-US" altLang="en-US" sz="2600" dirty="0">
                <a:solidFill>
                  <a:srgbClr val="002060"/>
                </a:solidFill>
                <a:latin typeface="UTM Avo" panose="02040603050506020204" pitchFamily="18" charset="0"/>
              </a:rPr>
              <a:t> </a:t>
            </a:r>
            <a:r>
              <a:rPr lang="en-US" altLang="en-US" sz="2600" dirty="0" err="1">
                <a:solidFill>
                  <a:srgbClr val="002060"/>
                </a:solidFill>
                <a:latin typeface="UTM Avo" panose="02040603050506020204" pitchFamily="18" charset="0"/>
              </a:rPr>
              <a:t>những</a:t>
            </a:r>
            <a:r>
              <a:rPr lang="en-US" altLang="en-US" sz="2600" dirty="0">
                <a:solidFill>
                  <a:srgbClr val="002060"/>
                </a:solidFill>
                <a:latin typeface="UTM Avo" panose="02040603050506020204" pitchFamily="18" charset="0"/>
              </a:rPr>
              <a:t> </a:t>
            </a:r>
            <a:r>
              <a:rPr lang="en-US" altLang="en-US" sz="2600" dirty="0" err="1">
                <a:solidFill>
                  <a:srgbClr val="002060"/>
                </a:solidFill>
                <a:latin typeface="UTM Avo" panose="02040603050506020204" pitchFamily="18" charset="0"/>
              </a:rPr>
              <a:t>ngày</a:t>
            </a:r>
            <a:r>
              <a:rPr lang="en-US" altLang="en-US" sz="2600" dirty="0">
                <a:solidFill>
                  <a:srgbClr val="002060"/>
                </a:solidFill>
                <a:latin typeface="UTM Avo" panose="02040603050506020204" pitchFamily="18" charset="0"/>
              </a:rPr>
              <a:t> </a:t>
            </a:r>
            <a:r>
              <a:rPr lang="en-US" altLang="en-US" sz="2600" dirty="0" err="1">
                <a:solidFill>
                  <a:srgbClr val="002060"/>
                </a:solidFill>
                <a:latin typeface="UTM Avo" panose="02040603050506020204" pitchFamily="18" charset="0"/>
              </a:rPr>
              <a:t>nghỉ</a:t>
            </a:r>
            <a:r>
              <a:rPr lang="en-US" altLang="en-US" sz="2600" dirty="0">
                <a:solidFill>
                  <a:srgbClr val="002060"/>
                </a:solidFill>
                <a:latin typeface="UTM Avo" panose="02040603050506020204" pitchFamily="18" charset="0"/>
              </a:rPr>
              <a:t> </a:t>
            </a:r>
            <a:r>
              <a:rPr lang="en-US" altLang="en-US" sz="2600" dirty="0" err="1">
                <a:solidFill>
                  <a:srgbClr val="002060"/>
                </a:solidFill>
                <a:latin typeface="UTM Avo" panose="02040603050506020204" pitchFamily="18" charset="0"/>
              </a:rPr>
              <a:t>hè</a:t>
            </a:r>
            <a:r>
              <a:rPr lang="en-US" altLang="en-US" sz="2600" dirty="0">
                <a:solidFill>
                  <a:srgbClr val="002060"/>
                </a:solidFill>
                <a:latin typeface="UTM Avo" panose="02040603050506020204" pitchFamily="18" charset="0"/>
              </a:rPr>
              <a:t>. </a:t>
            </a:r>
          </a:p>
          <a:p>
            <a:pPr algn="just" eaLnBrk="0" hangingPunct="0">
              <a:spcBef>
                <a:spcPct val="50000"/>
              </a:spcBef>
            </a:pPr>
            <a:r>
              <a:rPr lang="en-US" altLang="en-US" sz="2600" dirty="0">
                <a:solidFill>
                  <a:srgbClr val="002060"/>
                </a:solidFill>
                <a:latin typeface="UTM Avo" panose="02040603050506020204" pitchFamily="18" charset="0"/>
              </a:rPr>
              <a:t>+ </a:t>
            </a:r>
            <a:r>
              <a:rPr lang="en-US" altLang="en-US" sz="2600" dirty="0" err="1">
                <a:solidFill>
                  <a:srgbClr val="002060"/>
                </a:solidFill>
                <a:latin typeface="UTM Avo" panose="02040603050506020204" pitchFamily="18" charset="0"/>
              </a:rPr>
              <a:t>Hoa</a:t>
            </a:r>
            <a:r>
              <a:rPr lang="en-US" altLang="en-US" sz="2600" dirty="0">
                <a:solidFill>
                  <a:srgbClr val="002060"/>
                </a:solidFill>
                <a:latin typeface="UTM Avo" panose="02040603050506020204" pitchFamily="18" charset="0"/>
              </a:rPr>
              <a:t> </a:t>
            </a:r>
            <a:r>
              <a:rPr lang="en-US" altLang="en-US" sz="2600" dirty="0" err="1">
                <a:solidFill>
                  <a:srgbClr val="002060"/>
                </a:solidFill>
                <a:latin typeface="UTM Avo" panose="02040603050506020204" pitchFamily="18" charset="0"/>
              </a:rPr>
              <a:t>phượng</a:t>
            </a:r>
            <a:r>
              <a:rPr lang="en-US" altLang="en-US" sz="2600" dirty="0">
                <a:solidFill>
                  <a:srgbClr val="002060"/>
                </a:solidFill>
                <a:latin typeface="UTM Avo" panose="02040603050506020204" pitchFamily="18" charset="0"/>
              </a:rPr>
              <a:t> </a:t>
            </a:r>
            <a:r>
              <a:rPr lang="en-US" altLang="en-US" sz="2600" dirty="0" err="1">
                <a:solidFill>
                  <a:srgbClr val="002060"/>
                </a:solidFill>
                <a:latin typeface="UTM Avo" panose="02040603050506020204" pitchFamily="18" charset="0"/>
              </a:rPr>
              <a:t>gắn</a:t>
            </a:r>
            <a:r>
              <a:rPr lang="en-US" altLang="en-US" sz="2600" dirty="0">
                <a:solidFill>
                  <a:srgbClr val="002060"/>
                </a:solidFill>
                <a:latin typeface="UTM Avo" panose="02040603050506020204" pitchFamily="18" charset="0"/>
              </a:rPr>
              <a:t> </a:t>
            </a:r>
            <a:r>
              <a:rPr lang="en-US" altLang="en-US" sz="2600" dirty="0" err="1">
                <a:solidFill>
                  <a:srgbClr val="002060"/>
                </a:solidFill>
                <a:latin typeface="UTM Avo" panose="02040603050506020204" pitchFamily="18" charset="0"/>
              </a:rPr>
              <a:t>với</a:t>
            </a:r>
            <a:r>
              <a:rPr lang="en-US" altLang="en-US" sz="2600" dirty="0">
                <a:solidFill>
                  <a:srgbClr val="002060"/>
                </a:solidFill>
                <a:latin typeface="UTM Avo" panose="02040603050506020204" pitchFamily="18" charset="0"/>
              </a:rPr>
              <a:t> </a:t>
            </a:r>
            <a:r>
              <a:rPr lang="en-US" altLang="en-US" sz="2600" dirty="0" err="1">
                <a:solidFill>
                  <a:srgbClr val="002060"/>
                </a:solidFill>
                <a:latin typeface="UTM Avo" panose="02040603050506020204" pitchFamily="18" charset="0"/>
              </a:rPr>
              <a:t>kỉ</a:t>
            </a:r>
            <a:r>
              <a:rPr lang="en-US" altLang="en-US" sz="2600" dirty="0">
                <a:solidFill>
                  <a:srgbClr val="002060"/>
                </a:solidFill>
                <a:latin typeface="UTM Avo" panose="02040603050506020204" pitchFamily="18" charset="0"/>
              </a:rPr>
              <a:t> </a:t>
            </a:r>
            <a:r>
              <a:rPr lang="en-US" altLang="en-US" sz="2600" dirty="0" err="1">
                <a:solidFill>
                  <a:srgbClr val="002060"/>
                </a:solidFill>
                <a:latin typeface="UTM Avo" panose="02040603050506020204" pitchFamily="18" charset="0"/>
              </a:rPr>
              <a:t>niệm</a:t>
            </a:r>
            <a:r>
              <a:rPr lang="en-US" altLang="en-US" sz="2600" dirty="0">
                <a:solidFill>
                  <a:srgbClr val="002060"/>
                </a:solidFill>
                <a:latin typeface="UTM Avo" panose="02040603050506020204" pitchFamily="18" charset="0"/>
              </a:rPr>
              <a:t> </a:t>
            </a:r>
            <a:r>
              <a:rPr lang="en-US" altLang="en-US" sz="2600" dirty="0" err="1">
                <a:solidFill>
                  <a:srgbClr val="002060"/>
                </a:solidFill>
                <a:latin typeface="UTM Avo" panose="02040603050506020204" pitchFamily="18" charset="0"/>
              </a:rPr>
              <a:t>của</a:t>
            </a:r>
            <a:r>
              <a:rPr lang="en-US" altLang="en-US" sz="2600" dirty="0">
                <a:solidFill>
                  <a:srgbClr val="002060"/>
                </a:solidFill>
                <a:latin typeface="UTM Avo" panose="02040603050506020204" pitchFamily="18" charset="0"/>
              </a:rPr>
              <a:t> </a:t>
            </a:r>
            <a:r>
              <a:rPr lang="en-US" altLang="en-US" sz="2600" dirty="0" err="1">
                <a:solidFill>
                  <a:srgbClr val="002060"/>
                </a:solidFill>
                <a:latin typeface="UTM Avo" panose="02040603050506020204" pitchFamily="18" charset="0"/>
              </a:rPr>
              <a:t>rất</a:t>
            </a:r>
            <a:r>
              <a:rPr lang="en-US" altLang="en-US" sz="2600" dirty="0">
                <a:solidFill>
                  <a:srgbClr val="002060"/>
                </a:solidFill>
                <a:latin typeface="UTM Avo" panose="02040603050506020204" pitchFamily="18" charset="0"/>
              </a:rPr>
              <a:t> </a:t>
            </a:r>
            <a:r>
              <a:rPr lang="en-US" altLang="en-US" sz="2600" dirty="0" err="1">
                <a:solidFill>
                  <a:srgbClr val="002060"/>
                </a:solidFill>
                <a:latin typeface="UTM Avo" panose="02040603050506020204" pitchFamily="18" charset="0"/>
              </a:rPr>
              <a:t>nhiều</a:t>
            </a:r>
            <a:r>
              <a:rPr lang="en-US" altLang="en-US" sz="2600" dirty="0">
                <a:solidFill>
                  <a:srgbClr val="002060"/>
                </a:solidFill>
                <a:latin typeface="UTM Avo" panose="02040603050506020204" pitchFamily="18" charset="0"/>
              </a:rPr>
              <a:t> </a:t>
            </a:r>
            <a:r>
              <a:rPr lang="en-US" altLang="en-US" sz="2600" dirty="0" err="1">
                <a:solidFill>
                  <a:srgbClr val="002060"/>
                </a:solidFill>
                <a:latin typeface="UTM Avo" panose="02040603050506020204" pitchFamily="18" charset="0"/>
              </a:rPr>
              <a:t>học</a:t>
            </a:r>
            <a:r>
              <a:rPr lang="en-US" altLang="en-US" sz="2600" dirty="0">
                <a:solidFill>
                  <a:srgbClr val="002060"/>
                </a:solidFill>
                <a:latin typeface="UTM Avo" panose="02040603050506020204" pitchFamily="18" charset="0"/>
              </a:rPr>
              <a:t> </a:t>
            </a:r>
            <a:r>
              <a:rPr lang="en-US" altLang="en-US" sz="2600" dirty="0" err="1">
                <a:solidFill>
                  <a:srgbClr val="002060"/>
                </a:solidFill>
                <a:latin typeface="UTM Avo" panose="02040603050506020204" pitchFamily="18" charset="0"/>
              </a:rPr>
              <a:t>trò</a:t>
            </a:r>
            <a:r>
              <a:rPr lang="en-US" altLang="en-US" sz="2600" dirty="0">
                <a:solidFill>
                  <a:srgbClr val="002060"/>
                </a:solidFill>
                <a:latin typeface="UTM Avo" panose="02040603050506020204" pitchFamily="18" charset="0"/>
              </a:rPr>
              <a:t> </a:t>
            </a:r>
            <a:r>
              <a:rPr lang="en-US" altLang="en-US" sz="2600" dirty="0" err="1">
                <a:solidFill>
                  <a:srgbClr val="002060"/>
                </a:solidFill>
                <a:latin typeface="UTM Avo" panose="02040603050506020204" pitchFamily="18" charset="0"/>
              </a:rPr>
              <a:t>về</a:t>
            </a:r>
            <a:r>
              <a:rPr lang="en-US" altLang="en-US" sz="2600" dirty="0">
                <a:solidFill>
                  <a:srgbClr val="002060"/>
                </a:solidFill>
                <a:latin typeface="UTM Avo" panose="02040603050506020204" pitchFamily="18" charset="0"/>
              </a:rPr>
              <a:t> </a:t>
            </a:r>
            <a:r>
              <a:rPr lang="en-US" altLang="en-US" sz="2600" dirty="0" err="1">
                <a:solidFill>
                  <a:srgbClr val="002060"/>
                </a:solidFill>
                <a:latin typeface="UTM Avo" panose="02040603050506020204" pitchFamily="18" charset="0"/>
              </a:rPr>
              <a:t>mái</a:t>
            </a:r>
            <a:r>
              <a:rPr lang="en-US" altLang="en-US" sz="2600" dirty="0">
                <a:solidFill>
                  <a:srgbClr val="002060"/>
                </a:solidFill>
                <a:latin typeface="UTM Avo" panose="02040603050506020204" pitchFamily="18" charset="0"/>
              </a:rPr>
              <a:t> </a:t>
            </a:r>
            <a:r>
              <a:rPr lang="en-US" altLang="en-US" sz="2600" dirty="0" err="1">
                <a:solidFill>
                  <a:srgbClr val="002060"/>
                </a:solidFill>
                <a:latin typeface="UTM Avo" panose="02040603050506020204" pitchFamily="18" charset="0"/>
              </a:rPr>
              <a:t>trường</a:t>
            </a:r>
            <a:r>
              <a:rPr lang="en-US" altLang="en-US" sz="2600" dirty="0">
                <a:solidFill>
                  <a:srgbClr val="002060"/>
                </a:solidFill>
                <a:latin typeface="UTM Avo" panose="02040603050506020204" pitchFamily="18" charset="0"/>
              </a:rPr>
              <a:t>. </a:t>
            </a:r>
            <a:endParaRPr lang="en-US" sz="2600" dirty="0"/>
          </a:p>
        </p:txBody>
      </p:sp>
      <p:sp>
        <p:nvSpPr>
          <p:cNvPr id="39" name="Rectangle 38"/>
          <p:cNvSpPr/>
          <p:nvPr/>
        </p:nvSpPr>
        <p:spPr>
          <a:xfrm>
            <a:off x="5791782" y="1117000"/>
            <a:ext cx="605293" cy="553998"/>
          </a:xfrm>
          <a:prstGeom prst="rect">
            <a:avLst/>
          </a:prstGeom>
          <a:ln w="19050">
            <a:solidFill>
              <a:srgbClr val="F04425"/>
            </a:solidFill>
            <a:prstDash val="sysDash"/>
          </a:ln>
        </p:spPr>
        <p:txBody>
          <a:bodyPr wrap="square">
            <a:spAutoFit/>
          </a:bodyPr>
          <a:lstStyle/>
          <a:p>
            <a:pPr algn="ctr"/>
            <a:r>
              <a:rPr lang="en-US" sz="3000" b="1" dirty="0">
                <a:solidFill>
                  <a:srgbClr val="FF0000"/>
                </a:solidFill>
                <a:latin typeface="UTM Avo" panose="02040603050506020204" pitchFamily="18" charset="0"/>
                <a:cs typeface="Arial" panose="020B0604020202020204" pitchFamily="34" charset="0"/>
              </a:rPr>
              <a:t>?</a:t>
            </a:r>
          </a:p>
        </p:txBody>
      </p:sp>
    </p:spTree>
    <p:extLst>
      <p:ext uri="{BB962C8B-B14F-4D97-AF65-F5344CB8AC3E}">
        <p14:creationId xmlns:p14="http://schemas.microsoft.com/office/powerpoint/2010/main" val="15061266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barn(inVertical)">
                                      <p:cBhvr>
                                        <p:cTn id="7" dur="500"/>
                                        <p:tgtEl>
                                          <p:spTgt spid="34"/>
                                        </p:tgtEl>
                                      </p:cBhvr>
                                    </p:animEffect>
                                  </p:childTnLst>
                                </p:cTn>
                              </p:par>
                              <p:par>
                                <p:cTn id="8" presetID="14" presetClass="entr" presetSubtype="1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par>
                                <p:cTn id="11" presetID="2" presetClass="entr" presetSubtype="4" fill="hold" grpId="0" nodeType="withEffect">
                                  <p:stCondLst>
                                    <p:cond delay="0"/>
                                  </p:stCondLst>
                                  <p:childTnLst>
                                    <p:set>
                                      <p:cBhvr>
                                        <p:cTn id="12" dur="1" fill="hold">
                                          <p:stCondLst>
                                            <p:cond delay="0"/>
                                          </p:stCondLst>
                                        </p:cTn>
                                        <p:tgtEl>
                                          <p:spTgt spid="39"/>
                                        </p:tgtEl>
                                        <p:attrNameLst>
                                          <p:attrName>style.visibility</p:attrName>
                                        </p:attrNameLst>
                                      </p:cBhvr>
                                      <p:to>
                                        <p:strVal val="visible"/>
                                      </p:to>
                                    </p:set>
                                    <p:anim calcmode="lin" valueType="num">
                                      <p:cBhvr additive="base">
                                        <p:cTn id="13" dur="500" fill="hold"/>
                                        <p:tgtEl>
                                          <p:spTgt spid="39"/>
                                        </p:tgtEl>
                                        <p:attrNameLst>
                                          <p:attrName>ppt_x</p:attrName>
                                        </p:attrNameLst>
                                      </p:cBhvr>
                                      <p:tavLst>
                                        <p:tav tm="0">
                                          <p:val>
                                            <p:strVal val="#ppt_x"/>
                                          </p:val>
                                        </p:tav>
                                        <p:tav tm="100000">
                                          <p:val>
                                            <p:strVal val="#ppt_x"/>
                                          </p:val>
                                        </p:tav>
                                      </p:tavLst>
                                    </p:anim>
                                    <p:anim calcmode="lin" valueType="num">
                                      <p:cBhvr additive="base">
                                        <p:cTn id="14" dur="500" fill="hold"/>
                                        <p:tgtEl>
                                          <p:spTgt spid="39"/>
                                        </p:tgtEl>
                                        <p:attrNameLst>
                                          <p:attrName>ppt_y</p:attrName>
                                        </p:attrNameLst>
                                      </p:cBhvr>
                                      <p:tavLst>
                                        <p:tav tm="0">
                                          <p:val>
                                            <p:strVal val="1+#ppt_h/2"/>
                                          </p:val>
                                        </p:tav>
                                        <p:tav tm="100000">
                                          <p:val>
                                            <p:strVal val="#ppt_y"/>
                                          </p:val>
                                        </p:tav>
                                      </p:tavLst>
                                    </p:anim>
                                  </p:childTnLst>
                                </p:cTn>
                              </p:par>
                            </p:childTnLst>
                          </p:cTn>
                        </p:par>
                        <p:par>
                          <p:cTn id="15" fill="hold">
                            <p:stCondLst>
                              <p:cond delay="500"/>
                            </p:stCondLst>
                            <p:childTnLst>
                              <p:par>
                                <p:cTn id="16" presetID="16" presetClass="entr" presetSubtype="21" fill="hold" grpId="0" nodeType="afterEffect">
                                  <p:stCondLst>
                                    <p:cond delay="0"/>
                                  </p:stCondLst>
                                  <p:childTnLst>
                                    <p:set>
                                      <p:cBhvr>
                                        <p:cTn id="17" dur="1" fill="hold">
                                          <p:stCondLst>
                                            <p:cond delay="0"/>
                                          </p:stCondLst>
                                        </p:cTn>
                                        <p:tgtEl>
                                          <p:spTgt spid="35"/>
                                        </p:tgtEl>
                                        <p:attrNameLst>
                                          <p:attrName>style.visibility</p:attrName>
                                        </p:attrNameLst>
                                      </p:cBhvr>
                                      <p:to>
                                        <p:strVal val="visible"/>
                                      </p:to>
                                    </p:set>
                                    <p:animEffect transition="in" filter="barn(inVertical)">
                                      <p:cBhvr>
                                        <p:cTn id="18" dur="500"/>
                                        <p:tgtEl>
                                          <p:spTgt spid="35"/>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barn(inVertical)">
                                      <p:cBhvr>
                                        <p:cTn id="23" dur="500"/>
                                        <p:tgtEl>
                                          <p:spTgt spid="3"/>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barn(inVertical)">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4" grpId="0"/>
      <p:bldP spid="3" grpId="0"/>
      <p:bldP spid="6" grpId="0"/>
      <p:bldP spid="3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圆角 4">
            <a:extLst>
              <a:ext uri="{FF2B5EF4-FFF2-40B4-BE49-F238E27FC236}">
                <a16:creationId xmlns:a16="http://schemas.microsoft.com/office/drawing/2014/main" id="{A8006540-FE0B-40B9-9637-91A10F18C8E2}"/>
              </a:ext>
            </a:extLst>
          </p:cNvPr>
          <p:cNvSpPr/>
          <p:nvPr/>
        </p:nvSpPr>
        <p:spPr>
          <a:xfrm>
            <a:off x="282804" y="216817"/>
            <a:ext cx="11623250" cy="6476214"/>
          </a:xfrm>
          <a:prstGeom prst="roundRect">
            <a:avLst>
              <a:gd name="adj" fmla="val 7656"/>
            </a:avLst>
          </a:prstGeom>
          <a:solidFill>
            <a:schemeClr val="bg1"/>
          </a:solidFill>
          <a:ln w="762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Rectangle 13"/>
          <p:cNvSpPr/>
          <p:nvPr/>
        </p:nvSpPr>
        <p:spPr>
          <a:xfrm>
            <a:off x="471341" y="287273"/>
            <a:ext cx="11246176" cy="2877711"/>
          </a:xfrm>
          <a:prstGeom prst="rect">
            <a:avLst/>
          </a:prstGeom>
        </p:spPr>
        <p:txBody>
          <a:bodyPr wrap="square">
            <a:spAutoFit/>
          </a:bodyPr>
          <a:lstStyle/>
          <a:p>
            <a:pPr algn="ctr"/>
            <a:r>
              <a:rPr lang="vi-VN" sz="3600" b="1" dirty="0">
                <a:solidFill>
                  <a:srgbClr val="FF0000"/>
                </a:solidFill>
                <a:latin typeface="UTM Avo" panose="02040603050506020204" pitchFamily="18" charset="0"/>
              </a:rPr>
              <a:t>Hoa học trò​</a:t>
            </a:r>
            <a:endParaRPr lang="en-US" sz="3600" b="1" dirty="0">
              <a:solidFill>
                <a:srgbClr val="FF0000"/>
              </a:solidFill>
              <a:latin typeface="UTM Avo" panose="02040603050506020204" pitchFamily="18" charset="0"/>
            </a:endParaRPr>
          </a:p>
          <a:p>
            <a:pPr algn="just">
              <a:spcBef>
                <a:spcPts val="600"/>
              </a:spcBef>
              <a:spcAft>
                <a:spcPts val="600"/>
              </a:spcAft>
            </a:pPr>
            <a:r>
              <a:rPr lang="en-US" sz="2800" dirty="0">
                <a:solidFill>
                  <a:srgbClr val="002060"/>
                </a:solidFill>
                <a:latin typeface="UTM Avo" panose="02040603050506020204" pitchFamily="18" charset="0"/>
              </a:rPr>
              <a:t>	</a:t>
            </a:r>
            <a:r>
              <a:rPr lang="vi-VN" sz="2800" dirty="0">
                <a:solidFill>
                  <a:srgbClr val="002060"/>
                </a:solidFill>
                <a:latin typeface="UTM Avo" panose="02040603050506020204" pitchFamily="18" charset="0"/>
              </a:rPr>
              <a:t>Phượng không phải là một đóa, không phải vài cành; phượng đây là cả một loạt, cả một vùng, cả một góc trời đỏ rực. Mỗi hoa chỉ là một phần tử của xã hội thắm tươi; người ta quên đóa hoa, chỉ nghĩ đến cây, đến hàng, đến những tán hoa lớn xòe ra như muôn ngàn con bướm thắm đậu khít nhau.</a:t>
            </a:r>
          </a:p>
        </p:txBody>
      </p:sp>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colorTemperature colorTemp="7200"/>
                    </a14:imgEffect>
                  </a14:imgLayer>
                </a14:imgProps>
              </a:ext>
              <a:ext uri="{28A0092B-C50C-407E-A947-70E740481C1C}">
                <a14:useLocalDpi xmlns:a14="http://schemas.microsoft.com/office/drawing/2010/main" val="0"/>
              </a:ext>
            </a:extLst>
          </a:blip>
          <a:stretch>
            <a:fillRect/>
          </a:stretch>
        </p:blipFill>
        <p:spPr>
          <a:xfrm>
            <a:off x="197021" y="2523232"/>
            <a:ext cx="4477008" cy="4477008"/>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80251" y="4847064"/>
            <a:ext cx="628355" cy="529402"/>
          </a:xfrm>
          <a:prstGeom prst="rect">
            <a:avLst/>
          </a:prstGeom>
          <a:effectLst>
            <a:outerShdw blurRad="50800" dist="38100" dir="2700000" algn="tl" rotWithShape="0">
              <a:prstClr val="black">
                <a:alpha val="40000"/>
              </a:prstClr>
            </a:outerShdw>
          </a:effectLst>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96999" y="3144565"/>
            <a:ext cx="1597430" cy="1345867"/>
          </a:xfrm>
          <a:prstGeom prst="rect">
            <a:avLst/>
          </a:prstGeom>
          <a:effectLst>
            <a:outerShdw blurRad="50800" dist="38100" dir="2700000" algn="tl" rotWithShape="0">
              <a:prstClr val="black">
                <a:alpha val="40000"/>
              </a:prstClr>
            </a:outerShdw>
          </a:effectLst>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96999" y="5329010"/>
            <a:ext cx="1086069" cy="915035"/>
          </a:xfrm>
          <a:prstGeom prst="rect">
            <a:avLst/>
          </a:prstGeom>
          <a:effectLst>
            <a:outerShdw blurRad="50800" dist="38100" dir="2700000" algn="tl" rotWithShape="0">
              <a:prstClr val="black">
                <a:alpha val="40000"/>
              </a:prstClr>
            </a:outerShdw>
          </a:effectLst>
        </p:spPr>
      </p:pic>
      <p:sp>
        <p:nvSpPr>
          <p:cNvPr id="3" name="Rectangle 2"/>
          <p:cNvSpPr/>
          <p:nvPr/>
        </p:nvSpPr>
        <p:spPr>
          <a:xfrm>
            <a:off x="6581432" y="4217106"/>
            <a:ext cx="5204957" cy="1077218"/>
          </a:xfrm>
          <a:prstGeom prst="rect">
            <a:avLst/>
          </a:prstGeom>
        </p:spPr>
        <p:txBody>
          <a:bodyPr wrap="square">
            <a:spAutoFit/>
          </a:bodyPr>
          <a:lstStyle/>
          <a:p>
            <a:pPr algn="ctr"/>
            <a:r>
              <a:rPr lang="en-US" altLang="en-US" sz="3200" b="1" dirty="0" err="1">
                <a:solidFill>
                  <a:srgbClr val="002060"/>
                </a:solidFill>
                <a:latin typeface="UTM Avo" panose="02040603050506020204" pitchFamily="18" charset="0"/>
              </a:rPr>
              <a:t>Vẻ</a:t>
            </a:r>
            <a:r>
              <a:rPr lang="en-US" altLang="en-US" sz="3200" b="1" dirty="0">
                <a:solidFill>
                  <a:srgbClr val="002060"/>
                </a:solidFill>
                <a:latin typeface="UTM Avo" panose="02040603050506020204" pitchFamily="18" charset="0"/>
              </a:rPr>
              <a:t> </a:t>
            </a:r>
            <a:r>
              <a:rPr lang="en-US" altLang="en-US" sz="3200" b="1" dirty="0" err="1">
                <a:solidFill>
                  <a:srgbClr val="002060"/>
                </a:solidFill>
                <a:latin typeface="UTM Avo" panose="02040603050506020204" pitchFamily="18" charset="0"/>
              </a:rPr>
              <a:t>đẹp</a:t>
            </a:r>
            <a:r>
              <a:rPr lang="en-US" altLang="en-US" sz="3200" b="1" dirty="0">
                <a:solidFill>
                  <a:srgbClr val="002060"/>
                </a:solidFill>
                <a:latin typeface="UTM Avo" panose="02040603050506020204" pitchFamily="18" charset="0"/>
              </a:rPr>
              <a:t> </a:t>
            </a:r>
            <a:r>
              <a:rPr lang="en-US" altLang="en-US" sz="3200" b="1" dirty="0" err="1">
                <a:solidFill>
                  <a:srgbClr val="002060"/>
                </a:solidFill>
                <a:latin typeface="UTM Avo" panose="02040603050506020204" pitchFamily="18" charset="0"/>
              </a:rPr>
              <a:t>của</a:t>
            </a:r>
            <a:r>
              <a:rPr lang="en-US" altLang="en-US" sz="3200" b="1" dirty="0">
                <a:solidFill>
                  <a:srgbClr val="002060"/>
                </a:solidFill>
                <a:latin typeface="UTM Avo" panose="02040603050506020204" pitchFamily="18" charset="0"/>
              </a:rPr>
              <a:t> </a:t>
            </a:r>
            <a:r>
              <a:rPr lang="en-US" altLang="en-US" sz="3200" b="1" dirty="0" err="1">
                <a:solidFill>
                  <a:srgbClr val="002060"/>
                </a:solidFill>
                <a:latin typeface="UTM Avo" panose="02040603050506020204" pitchFamily="18" charset="0"/>
              </a:rPr>
              <a:t>hoa</a:t>
            </a:r>
            <a:r>
              <a:rPr lang="en-US" altLang="en-US" sz="3200" b="1" dirty="0">
                <a:solidFill>
                  <a:srgbClr val="002060"/>
                </a:solidFill>
                <a:latin typeface="UTM Avo" panose="02040603050506020204" pitchFamily="18" charset="0"/>
              </a:rPr>
              <a:t> </a:t>
            </a:r>
            <a:r>
              <a:rPr lang="en-US" altLang="en-US" sz="3200" b="1" dirty="0" err="1">
                <a:solidFill>
                  <a:srgbClr val="002060"/>
                </a:solidFill>
                <a:latin typeface="UTM Avo" panose="02040603050506020204" pitchFamily="18" charset="0"/>
              </a:rPr>
              <a:t>phượng</a:t>
            </a:r>
            <a:r>
              <a:rPr lang="en-US" altLang="en-US" sz="3200" b="1" dirty="0">
                <a:solidFill>
                  <a:srgbClr val="002060"/>
                </a:solidFill>
                <a:latin typeface="UTM Avo" panose="02040603050506020204" pitchFamily="18" charset="0"/>
              </a:rPr>
              <a:t> </a:t>
            </a:r>
            <a:r>
              <a:rPr lang="en-US" altLang="en-US" sz="3200" b="1" dirty="0" err="1">
                <a:solidFill>
                  <a:srgbClr val="002060"/>
                </a:solidFill>
                <a:latin typeface="UTM Avo" panose="02040603050506020204" pitchFamily="18" charset="0"/>
              </a:rPr>
              <a:t>có</a:t>
            </a:r>
            <a:r>
              <a:rPr lang="en-US" altLang="en-US" sz="3200" b="1" dirty="0">
                <a:solidFill>
                  <a:srgbClr val="002060"/>
                </a:solidFill>
                <a:latin typeface="UTM Avo" panose="02040603050506020204" pitchFamily="18" charset="0"/>
              </a:rPr>
              <a:t> </a:t>
            </a:r>
            <a:r>
              <a:rPr lang="en-US" altLang="en-US" sz="3200" b="1" dirty="0" err="1">
                <a:solidFill>
                  <a:srgbClr val="002060"/>
                </a:solidFill>
                <a:latin typeface="UTM Avo" panose="02040603050506020204" pitchFamily="18" charset="0"/>
              </a:rPr>
              <a:t>gì</a:t>
            </a:r>
            <a:r>
              <a:rPr lang="en-US" altLang="en-US" sz="3200" b="1" dirty="0">
                <a:solidFill>
                  <a:srgbClr val="002060"/>
                </a:solidFill>
                <a:latin typeface="UTM Avo" panose="02040603050506020204" pitchFamily="18" charset="0"/>
              </a:rPr>
              <a:t> </a:t>
            </a:r>
            <a:r>
              <a:rPr lang="en-US" altLang="en-US" sz="3200" b="1" dirty="0" err="1">
                <a:solidFill>
                  <a:srgbClr val="002060"/>
                </a:solidFill>
                <a:latin typeface="UTM Avo" panose="02040603050506020204" pitchFamily="18" charset="0"/>
              </a:rPr>
              <a:t>đặc</a:t>
            </a:r>
            <a:r>
              <a:rPr lang="en-US" altLang="en-US" sz="3200" b="1" dirty="0">
                <a:solidFill>
                  <a:srgbClr val="002060"/>
                </a:solidFill>
                <a:latin typeface="UTM Avo" panose="02040603050506020204" pitchFamily="18" charset="0"/>
              </a:rPr>
              <a:t> </a:t>
            </a:r>
            <a:r>
              <a:rPr lang="en-US" altLang="en-US" sz="3200" b="1" dirty="0" err="1">
                <a:solidFill>
                  <a:srgbClr val="002060"/>
                </a:solidFill>
                <a:latin typeface="UTM Avo" panose="02040603050506020204" pitchFamily="18" charset="0"/>
              </a:rPr>
              <a:t>biệt</a:t>
            </a:r>
            <a:r>
              <a:rPr lang="en-US" altLang="en-US" sz="3200" b="1" dirty="0">
                <a:solidFill>
                  <a:srgbClr val="002060"/>
                </a:solidFill>
                <a:latin typeface="UTM Avo" panose="02040603050506020204" pitchFamily="18" charset="0"/>
              </a:rPr>
              <a:t>?</a:t>
            </a:r>
          </a:p>
        </p:txBody>
      </p:sp>
      <p:sp>
        <p:nvSpPr>
          <p:cNvPr id="9" name="Rectangle 8"/>
          <p:cNvSpPr/>
          <p:nvPr/>
        </p:nvSpPr>
        <p:spPr>
          <a:xfrm>
            <a:off x="6692325" y="4201717"/>
            <a:ext cx="605293" cy="553998"/>
          </a:xfrm>
          <a:prstGeom prst="rect">
            <a:avLst/>
          </a:prstGeom>
          <a:ln w="19050">
            <a:solidFill>
              <a:srgbClr val="F04425"/>
            </a:solidFill>
            <a:prstDash val="sysDash"/>
          </a:ln>
        </p:spPr>
        <p:txBody>
          <a:bodyPr wrap="square">
            <a:spAutoFit/>
          </a:bodyPr>
          <a:lstStyle/>
          <a:p>
            <a:pPr algn="ctr"/>
            <a:r>
              <a:rPr lang="en-US" sz="3000" b="1" dirty="0">
                <a:solidFill>
                  <a:srgbClr val="FF0000"/>
                </a:solidFill>
                <a:latin typeface="UTM Avo" panose="02040603050506020204" pitchFamily="18" charset="0"/>
                <a:cs typeface="Arial" panose="020B0604020202020204" pitchFamily="34" charset="0"/>
              </a:rPr>
              <a:t>?</a:t>
            </a:r>
          </a:p>
        </p:txBody>
      </p:sp>
    </p:spTree>
    <p:extLst>
      <p:ext uri="{BB962C8B-B14F-4D97-AF65-F5344CB8AC3E}">
        <p14:creationId xmlns:p14="http://schemas.microsoft.com/office/powerpoint/2010/main" val="19367674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1000"/>
                                        <p:tgtEl>
                                          <p:spTgt spid="7"/>
                                        </p:tgtEl>
                                      </p:cBhvr>
                                    </p:animEffect>
                                    <p:anim calcmode="lin" valueType="num">
                                      <p:cBhvr>
                                        <p:cTn id="12" dur="1000" fill="hold"/>
                                        <p:tgtEl>
                                          <p:spTgt spid="7"/>
                                        </p:tgtEl>
                                        <p:attrNameLst>
                                          <p:attrName>ppt_x</p:attrName>
                                        </p:attrNameLst>
                                      </p:cBhvr>
                                      <p:tavLst>
                                        <p:tav tm="0">
                                          <p:val>
                                            <p:strVal val="#ppt_x"/>
                                          </p:val>
                                        </p:tav>
                                        <p:tav tm="100000">
                                          <p:val>
                                            <p:strVal val="#ppt_x"/>
                                          </p:val>
                                        </p:tav>
                                      </p:tavLst>
                                    </p:anim>
                                    <p:anim calcmode="lin" valueType="num">
                                      <p:cBhvr>
                                        <p:cTn id="13" dur="1000" fill="hold"/>
                                        <p:tgtEl>
                                          <p:spTgt spid="7"/>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1000"/>
                                        <p:tgtEl>
                                          <p:spTgt spid="6"/>
                                        </p:tgtEl>
                                      </p:cBhvr>
                                    </p:animEffect>
                                    <p:anim calcmode="lin" valueType="num">
                                      <p:cBhvr>
                                        <p:cTn id="17" dur="1000" fill="hold"/>
                                        <p:tgtEl>
                                          <p:spTgt spid="6"/>
                                        </p:tgtEl>
                                        <p:attrNameLst>
                                          <p:attrName>ppt_x</p:attrName>
                                        </p:attrNameLst>
                                      </p:cBhvr>
                                      <p:tavLst>
                                        <p:tav tm="0">
                                          <p:val>
                                            <p:strVal val="#ppt_x"/>
                                          </p:val>
                                        </p:tav>
                                        <p:tav tm="100000">
                                          <p:val>
                                            <p:strVal val="#ppt_x"/>
                                          </p:val>
                                        </p:tav>
                                      </p:tavLst>
                                    </p:anim>
                                    <p:anim calcmode="lin" valueType="num">
                                      <p:cBhvr>
                                        <p:cTn id="18" dur="1000" fill="hold"/>
                                        <p:tgtEl>
                                          <p:spTgt spid="6"/>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fade">
                                      <p:cBhvr>
                                        <p:cTn id="26" dur="1000"/>
                                        <p:tgtEl>
                                          <p:spTgt spid="2"/>
                                        </p:tgtEl>
                                      </p:cBhvr>
                                    </p:animEffect>
                                    <p:anim calcmode="lin" valueType="num">
                                      <p:cBhvr>
                                        <p:cTn id="27" dur="1000" fill="hold"/>
                                        <p:tgtEl>
                                          <p:spTgt spid="2"/>
                                        </p:tgtEl>
                                        <p:attrNameLst>
                                          <p:attrName>ppt_x</p:attrName>
                                        </p:attrNameLst>
                                      </p:cBhvr>
                                      <p:tavLst>
                                        <p:tav tm="0">
                                          <p:val>
                                            <p:strVal val="#ppt_x"/>
                                          </p:val>
                                        </p:tav>
                                        <p:tav tm="100000">
                                          <p:val>
                                            <p:strVal val="#ppt_x"/>
                                          </p:val>
                                        </p:tav>
                                      </p:tavLst>
                                    </p:anim>
                                    <p:anim calcmode="lin" valueType="num">
                                      <p:cBhvr>
                                        <p:cTn id="28"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 calcmode="lin" valueType="num">
                                      <p:cBhvr additive="base">
                                        <p:cTn id="33" dur="500" fill="hold"/>
                                        <p:tgtEl>
                                          <p:spTgt spid="9"/>
                                        </p:tgtEl>
                                        <p:attrNameLst>
                                          <p:attrName>ppt_x</p:attrName>
                                        </p:attrNameLst>
                                      </p:cBhvr>
                                      <p:tavLst>
                                        <p:tav tm="0">
                                          <p:val>
                                            <p:strVal val="#ppt_x"/>
                                          </p:val>
                                        </p:tav>
                                        <p:tav tm="100000">
                                          <p:val>
                                            <p:strVal val="#ppt_x"/>
                                          </p:val>
                                        </p:tav>
                                      </p:tavLst>
                                    </p:anim>
                                    <p:anim calcmode="lin" valueType="num">
                                      <p:cBhvr additive="base">
                                        <p:cTn id="34" dur="500" fill="hold"/>
                                        <p:tgtEl>
                                          <p:spTgt spid="9"/>
                                        </p:tgtEl>
                                        <p:attrNameLst>
                                          <p:attrName>ppt_y</p:attrName>
                                        </p:attrNameLst>
                                      </p:cBhvr>
                                      <p:tavLst>
                                        <p:tav tm="0">
                                          <p:val>
                                            <p:strVal val="1+#ppt_h/2"/>
                                          </p:val>
                                        </p:tav>
                                        <p:tav tm="100000">
                                          <p:val>
                                            <p:strVal val="#ppt_y"/>
                                          </p:val>
                                        </p:tav>
                                      </p:tavLst>
                                    </p:anim>
                                  </p:childTnLst>
                                </p:cTn>
                              </p:par>
                            </p:childTnLst>
                          </p:cTn>
                        </p:par>
                        <p:par>
                          <p:cTn id="35" fill="hold">
                            <p:stCondLst>
                              <p:cond delay="500"/>
                            </p:stCondLst>
                            <p:childTnLst>
                              <p:par>
                                <p:cTn id="36" presetID="16" presetClass="entr" presetSubtype="21" fill="hold" grpId="0" nodeType="afterEffect">
                                  <p:stCondLst>
                                    <p:cond delay="0"/>
                                  </p:stCondLst>
                                  <p:childTnLst>
                                    <p:set>
                                      <p:cBhvr>
                                        <p:cTn id="37" dur="1" fill="hold">
                                          <p:stCondLst>
                                            <p:cond delay="0"/>
                                          </p:stCondLst>
                                        </p:cTn>
                                        <p:tgtEl>
                                          <p:spTgt spid="3"/>
                                        </p:tgtEl>
                                        <p:attrNameLst>
                                          <p:attrName>style.visibility</p:attrName>
                                        </p:attrNameLst>
                                      </p:cBhvr>
                                      <p:to>
                                        <p:strVal val="visible"/>
                                      </p:to>
                                    </p:set>
                                    <p:animEffect transition="in" filter="barn(inVertical)">
                                      <p:cBhvr>
                                        <p:cTn id="3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3" grpId="0"/>
      <p:bldP spid="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矩形: 圆角 4"/>
          <p:cNvSpPr/>
          <p:nvPr/>
        </p:nvSpPr>
        <p:spPr>
          <a:xfrm>
            <a:off x="282804" y="216817"/>
            <a:ext cx="11623250" cy="6476214"/>
          </a:xfrm>
          <a:prstGeom prst="roundRect">
            <a:avLst>
              <a:gd name="adj" fmla="val 7656"/>
            </a:avLst>
          </a:prstGeom>
          <a:solidFill>
            <a:schemeClr val="bg1"/>
          </a:solidFill>
          <a:ln w="762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36267"/>
          <a:stretch/>
        </p:blipFill>
        <p:spPr>
          <a:xfrm>
            <a:off x="538479" y="464074"/>
            <a:ext cx="5690055" cy="5981700"/>
          </a:xfrm>
          <a:prstGeom prst="rect">
            <a:avLst/>
          </a:prstGeom>
          <a:ln>
            <a:noFill/>
          </a:ln>
          <a:effectLst>
            <a:softEdge rad="112500"/>
          </a:effectLst>
        </p:spPr>
      </p:pic>
      <p:sp>
        <p:nvSpPr>
          <p:cNvPr id="22" name="Rectangle 21"/>
          <p:cNvSpPr/>
          <p:nvPr/>
        </p:nvSpPr>
        <p:spPr>
          <a:xfrm>
            <a:off x="6484209" y="576379"/>
            <a:ext cx="5204957" cy="1077218"/>
          </a:xfrm>
          <a:prstGeom prst="rect">
            <a:avLst/>
          </a:prstGeom>
        </p:spPr>
        <p:txBody>
          <a:bodyPr wrap="square">
            <a:spAutoFit/>
          </a:bodyPr>
          <a:lstStyle/>
          <a:p>
            <a:pPr algn="ctr"/>
            <a:r>
              <a:rPr lang="en-US" altLang="en-US" sz="3200" b="1" dirty="0" err="1">
                <a:solidFill>
                  <a:srgbClr val="002060"/>
                </a:solidFill>
                <a:latin typeface="UTM Avo" panose="02040603050506020204" pitchFamily="18" charset="0"/>
              </a:rPr>
              <a:t>Vẻ</a:t>
            </a:r>
            <a:r>
              <a:rPr lang="en-US" altLang="en-US" sz="3200" b="1" dirty="0">
                <a:solidFill>
                  <a:srgbClr val="002060"/>
                </a:solidFill>
                <a:latin typeface="UTM Avo" panose="02040603050506020204" pitchFamily="18" charset="0"/>
              </a:rPr>
              <a:t> </a:t>
            </a:r>
            <a:r>
              <a:rPr lang="en-US" altLang="en-US" sz="3200" b="1" dirty="0" err="1">
                <a:solidFill>
                  <a:srgbClr val="002060"/>
                </a:solidFill>
                <a:latin typeface="UTM Avo" panose="02040603050506020204" pitchFamily="18" charset="0"/>
              </a:rPr>
              <a:t>đẹp</a:t>
            </a:r>
            <a:r>
              <a:rPr lang="en-US" altLang="en-US" sz="3200" b="1" dirty="0">
                <a:solidFill>
                  <a:srgbClr val="002060"/>
                </a:solidFill>
                <a:latin typeface="UTM Avo" panose="02040603050506020204" pitchFamily="18" charset="0"/>
              </a:rPr>
              <a:t> </a:t>
            </a:r>
            <a:r>
              <a:rPr lang="en-US" altLang="en-US" sz="3200" b="1" dirty="0" err="1">
                <a:solidFill>
                  <a:srgbClr val="002060"/>
                </a:solidFill>
                <a:latin typeface="UTM Avo" panose="02040603050506020204" pitchFamily="18" charset="0"/>
              </a:rPr>
              <a:t>của</a:t>
            </a:r>
            <a:r>
              <a:rPr lang="en-US" altLang="en-US" sz="3200" b="1" dirty="0">
                <a:solidFill>
                  <a:srgbClr val="002060"/>
                </a:solidFill>
                <a:latin typeface="UTM Avo" panose="02040603050506020204" pitchFamily="18" charset="0"/>
              </a:rPr>
              <a:t> </a:t>
            </a:r>
            <a:r>
              <a:rPr lang="en-US" altLang="en-US" sz="3200" b="1" dirty="0" err="1">
                <a:solidFill>
                  <a:srgbClr val="002060"/>
                </a:solidFill>
                <a:latin typeface="UTM Avo" panose="02040603050506020204" pitchFamily="18" charset="0"/>
              </a:rPr>
              <a:t>hoa</a:t>
            </a:r>
            <a:r>
              <a:rPr lang="en-US" altLang="en-US" sz="3200" b="1" dirty="0">
                <a:solidFill>
                  <a:srgbClr val="002060"/>
                </a:solidFill>
                <a:latin typeface="UTM Avo" panose="02040603050506020204" pitchFamily="18" charset="0"/>
              </a:rPr>
              <a:t> </a:t>
            </a:r>
            <a:r>
              <a:rPr lang="en-US" altLang="en-US" sz="3200" b="1" dirty="0" err="1">
                <a:solidFill>
                  <a:srgbClr val="002060"/>
                </a:solidFill>
                <a:latin typeface="UTM Avo" panose="02040603050506020204" pitchFamily="18" charset="0"/>
              </a:rPr>
              <a:t>phượng</a:t>
            </a:r>
            <a:r>
              <a:rPr lang="en-US" altLang="en-US" sz="3200" b="1" dirty="0">
                <a:solidFill>
                  <a:srgbClr val="002060"/>
                </a:solidFill>
                <a:latin typeface="UTM Avo" panose="02040603050506020204" pitchFamily="18" charset="0"/>
              </a:rPr>
              <a:t> </a:t>
            </a:r>
            <a:r>
              <a:rPr lang="en-US" altLang="en-US" sz="3200" b="1" dirty="0" err="1">
                <a:solidFill>
                  <a:srgbClr val="002060"/>
                </a:solidFill>
                <a:latin typeface="UTM Avo" panose="02040603050506020204" pitchFamily="18" charset="0"/>
              </a:rPr>
              <a:t>có</a:t>
            </a:r>
            <a:r>
              <a:rPr lang="en-US" altLang="en-US" sz="3200" b="1" dirty="0">
                <a:solidFill>
                  <a:srgbClr val="002060"/>
                </a:solidFill>
                <a:latin typeface="UTM Avo" panose="02040603050506020204" pitchFamily="18" charset="0"/>
              </a:rPr>
              <a:t> </a:t>
            </a:r>
            <a:r>
              <a:rPr lang="en-US" altLang="en-US" sz="3200" b="1" dirty="0" err="1">
                <a:solidFill>
                  <a:srgbClr val="002060"/>
                </a:solidFill>
                <a:latin typeface="UTM Avo" panose="02040603050506020204" pitchFamily="18" charset="0"/>
              </a:rPr>
              <a:t>gì</a:t>
            </a:r>
            <a:r>
              <a:rPr lang="en-US" altLang="en-US" sz="3200" b="1" dirty="0">
                <a:solidFill>
                  <a:srgbClr val="002060"/>
                </a:solidFill>
                <a:latin typeface="UTM Avo" panose="02040603050506020204" pitchFamily="18" charset="0"/>
              </a:rPr>
              <a:t> </a:t>
            </a:r>
            <a:r>
              <a:rPr lang="en-US" altLang="en-US" sz="3200" b="1" dirty="0" err="1">
                <a:solidFill>
                  <a:srgbClr val="002060"/>
                </a:solidFill>
                <a:latin typeface="UTM Avo" panose="02040603050506020204" pitchFamily="18" charset="0"/>
              </a:rPr>
              <a:t>đặc</a:t>
            </a:r>
            <a:r>
              <a:rPr lang="en-US" altLang="en-US" sz="3200" b="1" dirty="0">
                <a:solidFill>
                  <a:srgbClr val="002060"/>
                </a:solidFill>
                <a:latin typeface="UTM Avo" panose="02040603050506020204" pitchFamily="18" charset="0"/>
              </a:rPr>
              <a:t> </a:t>
            </a:r>
            <a:r>
              <a:rPr lang="en-US" altLang="en-US" sz="3200" b="1" dirty="0" err="1">
                <a:solidFill>
                  <a:srgbClr val="002060"/>
                </a:solidFill>
                <a:latin typeface="UTM Avo" panose="02040603050506020204" pitchFamily="18" charset="0"/>
              </a:rPr>
              <a:t>biệt</a:t>
            </a:r>
            <a:r>
              <a:rPr lang="en-US" altLang="en-US" sz="3200" b="1" dirty="0">
                <a:solidFill>
                  <a:srgbClr val="002060"/>
                </a:solidFill>
                <a:latin typeface="UTM Avo" panose="02040603050506020204" pitchFamily="18" charset="0"/>
              </a:rPr>
              <a:t>?</a:t>
            </a:r>
          </a:p>
        </p:txBody>
      </p:sp>
      <p:sp>
        <p:nvSpPr>
          <p:cNvPr id="23" name="Rectangle 22"/>
          <p:cNvSpPr/>
          <p:nvPr/>
        </p:nvSpPr>
        <p:spPr>
          <a:xfrm>
            <a:off x="6424223" y="1759067"/>
            <a:ext cx="5264943" cy="4524315"/>
          </a:xfrm>
          <a:prstGeom prst="rect">
            <a:avLst/>
          </a:prstGeom>
        </p:spPr>
        <p:txBody>
          <a:bodyPr wrap="square">
            <a:spAutoFit/>
          </a:bodyPr>
          <a:lstStyle/>
          <a:p>
            <a:pPr algn="just"/>
            <a:r>
              <a:rPr lang="en-US" sz="3200" dirty="0">
                <a:solidFill>
                  <a:srgbClr val="002060"/>
                </a:solidFill>
                <a:latin typeface="UTM Avo" panose="02040603050506020204" pitchFamily="18" charset="0"/>
              </a:rPr>
              <a:t>+ C</a:t>
            </a:r>
            <a:r>
              <a:rPr lang="vi-VN" sz="3200" dirty="0">
                <a:solidFill>
                  <a:srgbClr val="002060"/>
                </a:solidFill>
                <a:latin typeface="UTM Avo" panose="02040603050506020204" pitchFamily="18" charset="0"/>
              </a:rPr>
              <a:t>ả một loạt, cả một vùng, cả một góc trời đỏ rực. </a:t>
            </a:r>
            <a:endParaRPr lang="en-US" sz="3200" dirty="0">
              <a:solidFill>
                <a:srgbClr val="002060"/>
              </a:solidFill>
              <a:latin typeface="UTM Avo" panose="02040603050506020204" pitchFamily="18" charset="0"/>
            </a:endParaRPr>
          </a:p>
          <a:p>
            <a:pPr algn="just"/>
            <a:r>
              <a:rPr lang="en-US" sz="3200" dirty="0">
                <a:solidFill>
                  <a:srgbClr val="002060"/>
                </a:solidFill>
                <a:latin typeface="UTM Avo" panose="02040603050506020204" pitchFamily="18" charset="0"/>
              </a:rPr>
              <a:t>+ C</a:t>
            </a:r>
            <a:r>
              <a:rPr lang="vi-VN" sz="3200" dirty="0">
                <a:solidFill>
                  <a:srgbClr val="002060"/>
                </a:solidFill>
                <a:latin typeface="UTM Avo" panose="02040603050506020204" pitchFamily="18" charset="0"/>
              </a:rPr>
              <a:t>hỉ nghĩ đến cây, đến hàng, đến những tán hoa lớn</a:t>
            </a:r>
            <a:r>
              <a:rPr lang="en-US" sz="3200" dirty="0">
                <a:solidFill>
                  <a:srgbClr val="002060"/>
                </a:solidFill>
                <a:latin typeface="UTM Avo" panose="02040603050506020204" pitchFamily="18" charset="0"/>
              </a:rPr>
              <a:t>.</a:t>
            </a:r>
          </a:p>
          <a:p>
            <a:pPr algn="just"/>
            <a:r>
              <a:rPr lang="en-US" sz="3200" dirty="0">
                <a:solidFill>
                  <a:srgbClr val="002060"/>
                </a:solidFill>
                <a:latin typeface="UTM Avo" panose="02040603050506020204" pitchFamily="18" charset="0"/>
              </a:rPr>
              <a:t>+ X</a:t>
            </a:r>
            <a:r>
              <a:rPr lang="vi-VN" sz="3200" dirty="0">
                <a:solidFill>
                  <a:srgbClr val="002060"/>
                </a:solidFill>
                <a:latin typeface="UTM Avo" panose="02040603050506020204" pitchFamily="18" charset="0"/>
              </a:rPr>
              <a:t>òe ra như muôn ngàn con bướm thắm đậu khít nhau.</a:t>
            </a:r>
          </a:p>
        </p:txBody>
      </p:sp>
      <p:sp>
        <p:nvSpPr>
          <p:cNvPr id="24" name="Rectangle 23"/>
          <p:cNvSpPr/>
          <p:nvPr/>
        </p:nvSpPr>
        <p:spPr>
          <a:xfrm>
            <a:off x="6661845" y="470909"/>
            <a:ext cx="605293" cy="553998"/>
          </a:xfrm>
          <a:prstGeom prst="rect">
            <a:avLst/>
          </a:prstGeom>
          <a:ln w="19050">
            <a:solidFill>
              <a:srgbClr val="F04425"/>
            </a:solidFill>
            <a:prstDash val="sysDash"/>
          </a:ln>
        </p:spPr>
        <p:txBody>
          <a:bodyPr wrap="square">
            <a:spAutoFit/>
          </a:bodyPr>
          <a:lstStyle/>
          <a:p>
            <a:pPr algn="ctr"/>
            <a:r>
              <a:rPr lang="en-US" sz="3000" b="1" dirty="0">
                <a:solidFill>
                  <a:srgbClr val="FF0000"/>
                </a:solidFill>
                <a:latin typeface="UTM Avo" panose="02040603050506020204" pitchFamily="18" charset="0"/>
                <a:cs typeface="Arial" panose="020B0604020202020204" pitchFamily="34" charset="0"/>
              </a:rPr>
              <a:t>?</a:t>
            </a:r>
          </a:p>
        </p:txBody>
      </p:sp>
    </p:spTree>
    <p:extLst>
      <p:ext uri="{BB962C8B-B14F-4D97-AF65-F5344CB8AC3E}">
        <p14:creationId xmlns:p14="http://schemas.microsoft.com/office/powerpoint/2010/main" val="28769609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3">
                                            <p:txEl>
                                              <p:pRg st="0" end="0"/>
                                            </p:txEl>
                                          </p:spTgt>
                                        </p:tgtEl>
                                        <p:attrNameLst>
                                          <p:attrName>style.visibility</p:attrName>
                                        </p:attrNameLst>
                                      </p:cBhvr>
                                      <p:to>
                                        <p:strVal val="visible"/>
                                      </p:to>
                                    </p:set>
                                    <p:animEffect transition="in" filter="barn(inVertical)">
                                      <p:cBhvr>
                                        <p:cTn id="12" dur="500"/>
                                        <p:tgtEl>
                                          <p:spTgt spid="2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3">
                                            <p:txEl>
                                              <p:pRg st="1" end="1"/>
                                            </p:txEl>
                                          </p:spTgt>
                                        </p:tgtEl>
                                        <p:attrNameLst>
                                          <p:attrName>style.visibility</p:attrName>
                                        </p:attrNameLst>
                                      </p:cBhvr>
                                      <p:to>
                                        <p:strVal val="visible"/>
                                      </p:to>
                                    </p:set>
                                    <p:animEffect transition="in" filter="barn(inVertical)">
                                      <p:cBhvr>
                                        <p:cTn id="17" dur="500"/>
                                        <p:tgtEl>
                                          <p:spTgt spid="2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3">
                                            <p:txEl>
                                              <p:pRg st="2" end="2"/>
                                            </p:txEl>
                                          </p:spTgt>
                                        </p:tgtEl>
                                        <p:attrNameLst>
                                          <p:attrName>style.visibility</p:attrName>
                                        </p:attrNameLst>
                                      </p:cBhvr>
                                      <p:to>
                                        <p:strVal val="visible"/>
                                      </p:to>
                                    </p:set>
                                    <p:animEffect transition="in" filter="barn(inVertical)">
                                      <p:cBhvr>
                                        <p:cTn id="22" dur="500"/>
                                        <p:tgtEl>
                                          <p:spTgt spid="2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uiExpand="1"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7600" y="629920"/>
            <a:ext cx="3302000" cy="2476500"/>
          </a:xfrm>
          <a:prstGeom prst="rect">
            <a:avLst/>
          </a:prstGeom>
          <a:ln>
            <a:noFill/>
          </a:ln>
          <a:effectLst>
            <a:softEdge rad="112500"/>
          </a:effectLst>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85391" y="3106421"/>
            <a:ext cx="4791453" cy="3191183"/>
          </a:xfrm>
          <a:prstGeom prst="rect">
            <a:avLst/>
          </a:prstGeom>
          <a:ln>
            <a:noFill/>
          </a:ln>
          <a:effectLst>
            <a:softEdge rad="112500"/>
          </a:effectLst>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10343" y="3106420"/>
            <a:ext cx="4254910" cy="3191183"/>
          </a:xfrm>
          <a:prstGeom prst="rect">
            <a:avLst/>
          </a:prstGeom>
          <a:ln>
            <a:noFill/>
          </a:ln>
          <a:effectLst>
            <a:softEdge rad="112500"/>
          </a:effectLst>
        </p:spPr>
      </p:pic>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02884" y="629920"/>
            <a:ext cx="3244875" cy="2433656"/>
          </a:xfrm>
          <a:prstGeom prst="rect">
            <a:avLst/>
          </a:prstGeom>
          <a:ln>
            <a:noFill/>
          </a:ln>
          <a:effectLst>
            <a:softEdge rad="112500"/>
          </a:effectLst>
        </p:spPr>
      </p:pic>
      <p:pic>
        <p:nvPicPr>
          <p:cNvPr id="15" name="Picture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31043" y="629920"/>
            <a:ext cx="3141758" cy="2433656"/>
          </a:xfrm>
          <a:prstGeom prst="rect">
            <a:avLst/>
          </a:prstGeom>
          <a:ln>
            <a:noFill/>
          </a:ln>
          <a:effectLst>
            <a:softEdge rad="112500"/>
          </a:effectLst>
        </p:spPr>
      </p:pic>
    </p:spTree>
    <p:extLst>
      <p:ext uri="{BB962C8B-B14F-4D97-AF65-F5344CB8AC3E}">
        <p14:creationId xmlns:p14="http://schemas.microsoft.com/office/powerpoint/2010/main" val="21113292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par>
                          <p:cTn id="11" fill="hold">
                            <p:stCondLst>
                              <p:cond delay="1000"/>
                            </p:stCondLst>
                            <p:childTnLst>
                              <p:par>
                                <p:cTn id="12" presetID="31" presetClass="entr" presetSubtype="0" fill="hold" nodeType="afterEffect">
                                  <p:stCondLst>
                                    <p:cond delay="0"/>
                                  </p:stCondLst>
                                  <p:childTnLst>
                                    <p:set>
                                      <p:cBhvr>
                                        <p:cTn id="13" dur="1" fill="hold">
                                          <p:stCondLst>
                                            <p:cond delay="0"/>
                                          </p:stCondLst>
                                        </p:cTn>
                                        <p:tgtEl>
                                          <p:spTgt spid="14"/>
                                        </p:tgtEl>
                                        <p:attrNameLst>
                                          <p:attrName>style.visibility</p:attrName>
                                        </p:attrNameLst>
                                      </p:cBhvr>
                                      <p:to>
                                        <p:strVal val="visible"/>
                                      </p:to>
                                    </p:set>
                                    <p:anim calcmode="lin" valueType="num">
                                      <p:cBhvr>
                                        <p:cTn id="14" dur="1000" fill="hold"/>
                                        <p:tgtEl>
                                          <p:spTgt spid="14"/>
                                        </p:tgtEl>
                                        <p:attrNameLst>
                                          <p:attrName>ppt_w</p:attrName>
                                        </p:attrNameLst>
                                      </p:cBhvr>
                                      <p:tavLst>
                                        <p:tav tm="0">
                                          <p:val>
                                            <p:fltVal val="0"/>
                                          </p:val>
                                        </p:tav>
                                        <p:tav tm="100000">
                                          <p:val>
                                            <p:strVal val="#ppt_w"/>
                                          </p:val>
                                        </p:tav>
                                      </p:tavLst>
                                    </p:anim>
                                    <p:anim calcmode="lin" valueType="num">
                                      <p:cBhvr>
                                        <p:cTn id="15" dur="1000" fill="hold"/>
                                        <p:tgtEl>
                                          <p:spTgt spid="14"/>
                                        </p:tgtEl>
                                        <p:attrNameLst>
                                          <p:attrName>ppt_h</p:attrName>
                                        </p:attrNameLst>
                                      </p:cBhvr>
                                      <p:tavLst>
                                        <p:tav tm="0">
                                          <p:val>
                                            <p:fltVal val="0"/>
                                          </p:val>
                                        </p:tav>
                                        <p:tav tm="100000">
                                          <p:val>
                                            <p:strVal val="#ppt_h"/>
                                          </p:val>
                                        </p:tav>
                                      </p:tavLst>
                                    </p:anim>
                                    <p:anim calcmode="lin" valueType="num">
                                      <p:cBhvr>
                                        <p:cTn id="16" dur="1000" fill="hold"/>
                                        <p:tgtEl>
                                          <p:spTgt spid="14"/>
                                        </p:tgtEl>
                                        <p:attrNameLst>
                                          <p:attrName>style.rotation</p:attrName>
                                        </p:attrNameLst>
                                      </p:cBhvr>
                                      <p:tavLst>
                                        <p:tav tm="0">
                                          <p:val>
                                            <p:fltVal val="90"/>
                                          </p:val>
                                        </p:tav>
                                        <p:tav tm="100000">
                                          <p:val>
                                            <p:fltVal val="0"/>
                                          </p:val>
                                        </p:tav>
                                      </p:tavLst>
                                    </p:anim>
                                    <p:animEffect transition="in" filter="fade">
                                      <p:cBhvr>
                                        <p:cTn id="17" dur="1000"/>
                                        <p:tgtEl>
                                          <p:spTgt spid="14"/>
                                        </p:tgtEl>
                                      </p:cBhvr>
                                    </p:animEffect>
                                  </p:childTnLst>
                                </p:cTn>
                              </p:par>
                            </p:childTnLst>
                          </p:cTn>
                        </p:par>
                        <p:par>
                          <p:cTn id="18" fill="hold">
                            <p:stCondLst>
                              <p:cond delay="2000"/>
                            </p:stCondLst>
                            <p:childTnLst>
                              <p:par>
                                <p:cTn id="19" presetID="31" presetClass="entr" presetSubtype="0" fill="hold" nodeType="afterEffect">
                                  <p:stCondLst>
                                    <p:cond delay="0"/>
                                  </p:stCondLst>
                                  <p:childTnLst>
                                    <p:set>
                                      <p:cBhvr>
                                        <p:cTn id="20" dur="1" fill="hold">
                                          <p:stCondLst>
                                            <p:cond delay="0"/>
                                          </p:stCondLst>
                                        </p:cTn>
                                        <p:tgtEl>
                                          <p:spTgt spid="15"/>
                                        </p:tgtEl>
                                        <p:attrNameLst>
                                          <p:attrName>style.visibility</p:attrName>
                                        </p:attrNameLst>
                                      </p:cBhvr>
                                      <p:to>
                                        <p:strVal val="visible"/>
                                      </p:to>
                                    </p:set>
                                    <p:anim calcmode="lin" valueType="num">
                                      <p:cBhvr>
                                        <p:cTn id="21" dur="1000" fill="hold"/>
                                        <p:tgtEl>
                                          <p:spTgt spid="15"/>
                                        </p:tgtEl>
                                        <p:attrNameLst>
                                          <p:attrName>ppt_w</p:attrName>
                                        </p:attrNameLst>
                                      </p:cBhvr>
                                      <p:tavLst>
                                        <p:tav tm="0">
                                          <p:val>
                                            <p:fltVal val="0"/>
                                          </p:val>
                                        </p:tav>
                                        <p:tav tm="100000">
                                          <p:val>
                                            <p:strVal val="#ppt_w"/>
                                          </p:val>
                                        </p:tav>
                                      </p:tavLst>
                                    </p:anim>
                                    <p:anim calcmode="lin" valueType="num">
                                      <p:cBhvr>
                                        <p:cTn id="22" dur="1000" fill="hold"/>
                                        <p:tgtEl>
                                          <p:spTgt spid="15"/>
                                        </p:tgtEl>
                                        <p:attrNameLst>
                                          <p:attrName>ppt_h</p:attrName>
                                        </p:attrNameLst>
                                      </p:cBhvr>
                                      <p:tavLst>
                                        <p:tav tm="0">
                                          <p:val>
                                            <p:fltVal val="0"/>
                                          </p:val>
                                        </p:tav>
                                        <p:tav tm="100000">
                                          <p:val>
                                            <p:strVal val="#ppt_h"/>
                                          </p:val>
                                        </p:tav>
                                      </p:tavLst>
                                    </p:anim>
                                    <p:anim calcmode="lin" valueType="num">
                                      <p:cBhvr>
                                        <p:cTn id="23" dur="1000" fill="hold"/>
                                        <p:tgtEl>
                                          <p:spTgt spid="15"/>
                                        </p:tgtEl>
                                        <p:attrNameLst>
                                          <p:attrName>style.rotation</p:attrName>
                                        </p:attrNameLst>
                                      </p:cBhvr>
                                      <p:tavLst>
                                        <p:tav tm="0">
                                          <p:val>
                                            <p:fltVal val="90"/>
                                          </p:val>
                                        </p:tav>
                                        <p:tav tm="100000">
                                          <p:val>
                                            <p:fltVal val="0"/>
                                          </p:val>
                                        </p:tav>
                                      </p:tavLst>
                                    </p:anim>
                                    <p:animEffect transition="in" filter="fade">
                                      <p:cBhvr>
                                        <p:cTn id="24" dur="1000"/>
                                        <p:tgtEl>
                                          <p:spTgt spid="15"/>
                                        </p:tgtEl>
                                      </p:cBhvr>
                                    </p:animEffect>
                                  </p:childTnLst>
                                </p:cTn>
                              </p:par>
                            </p:childTnLst>
                          </p:cTn>
                        </p:par>
                        <p:par>
                          <p:cTn id="25" fill="hold">
                            <p:stCondLst>
                              <p:cond delay="3000"/>
                            </p:stCondLst>
                            <p:childTnLst>
                              <p:par>
                                <p:cTn id="26" presetID="31" presetClass="entr" presetSubtype="0" fill="hold" nodeType="afterEffect">
                                  <p:stCondLst>
                                    <p:cond delay="0"/>
                                  </p:stCondLst>
                                  <p:childTnLst>
                                    <p:set>
                                      <p:cBhvr>
                                        <p:cTn id="27" dur="1" fill="hold">
                                          <p:stCondLst>
                                            <p:cond delay="0"/>
                                          </p:stCondLst>
                                        </p:cTn>
                                        <p:tgtEl>
                                          <p:spTgt spid="6"/>
                                        </p:tgtEl>
                                        <p:attrNameLst>
                                          <p:attrName>style.visibility</p:attrName>
                                        </p:attrNameLst>
                                      </p:cBhvr>
                                      <p:to>
                                        <p:strVal val="visible"/>
                                      </p:to>
                                    </p:set>
                                    <p:anim calcmode="lin" valueType="num">
                                      <p:cBhvr>
                                        <p:cTn id="28" dur="1000" fill="hold"/>
                                        <p:tgtEl>
                                          <p:spTgt spid="6"/>
                                        </p:tgtEl>
                                        <p:attrNameLst>
                                          <p:attrName>ppt_w</p:attrName>
                                        </p:attrNameLst>
                                      </p:cBhvr>
                                      <p:tavLst>
                                        <p:tav tm="0">
                                          <p:val>
                                            <p:fltVal val="0"/>
                                          </p:val>
                                        </p:tav>
                                        <p:tav tm="100000">
                                          <p:val>
                                            <p:strVal val="#ppt_w"/>
                                          </p:val>
                                        </p:tav>
                                      </p:tavLst>
                                    </p:anim>
                                    <p:anim calcmode="lin" valueType="num">
                                      <p:cBhvr>
                                        <p:cTn id="29" dur="1000" fill="hold"/>
                                        <p:tgtEl>
                                          <p:spTgt spid="6"/>
                                        </p:tgtEl>
                                        <p:attrNameLst>
                                          <p:attrName>ppt_h</p:attrName>
                                        </p:attrNameLst>
                                      </p:cBhvr>
                                      <p:tavLst>
                                        <p:tav tm="0">
                                          <p:val>
                                            <p:fltVal val="0"/>
                                          </p:val>
                                        </p:tav>
                                        <p:tav tm="100000">
                                          <p:val>
                                            <p:strVal val="#ppt_h"/>
                                          </p:val>
                                        </p:tav>
                                      </p:tavLst>
                                    </p:anim>
                                    <p:anim calcmode="lin" valueType="num">
                                      <p:cBhvr>
                                        <p:cTn id="30" dur="1000" fill="hold"/>
                                        <p:tgtEl>
                                          <p:spTgt spid="6"/>
                                        </p:tgtEl>
                                        <p:attrNameLst>
                                          <p:attrName>style.rotation</p:attrName>
                                        </p:attrNameLst>
                                      </p:cBhvr>
                                      <p:tavLst>
                                        <p:tav tm="0">
                                          <p:val>
                                            <p:fltVal val="90"/>
                                          </p:val>
                                        </p:tav>
                                        <p:tav tm="100000">
                                          <p:val>
                                            <p:fltVal val="0"/>
                                          </p:val>
                                        </p:tav>
                                      </p:tavLst>
                                    </p:anim>
                                    <p:animEffect transition="in" filter="fade">
                                      <p:cBhvr>
                                        <p:cTn id="31" dur="1000"/>
                                        <p:tgtEl>
                                          <p:spTgt spid="6"/>
                                        </p:tgtEl>
                                      </p:cBhvr>
                                    </p:animEffect>
                                  </p:childTnLst>
                                </p:cTn>
                              </p:par>
                            </p:childTnLst>
                          </p:cTn>
                        </p:par>
                        <p:par>
                          <p:cTn id="32" fill="hold">
                            <p:stCondLst>
                              <p:cond delay="4000"/>
                            </p:stCondLst>
                            <p:childTnLst>
                              <p:par>
                                <p:cTn id="33" presetID="31" presetClass="entr" presetSubtype="0" fill="hold" nodeType="afterEffect">
                                  <p:stCondLst>
                                    <p:cond delay="0"/>
                                  </p:stCondLst>
                                  <p:childTnLst>
                                    <p:set>
                                      <p:cBhvr>
                                        <p:cTn id="34" dur="1" fill="hold">
                                          <p:stCondLst>
                                            <p:cond delay="0"/>
                                          </p:stCondLst>
                                        </p:cTn>
                                        <p:tgtEl>
                                          <p:spTgt spid="3"/>
                                        </p:tgtEl>
                                        <p:attrNameLst>
                                          <p:attrName>style.visibility</p:attrName>
                                        </p:attrNameLst>
                                      </p:cBhvr>
                                      <p:to>
                                        <p:strVal val="visible"/>
                                      </p:to>
                                    </p:set>
                                    <p:anim calcmode="lin" valueType="num">
                                      <p:cBhvr>
                                        <p:cTn id="35" dur="1000" fill="hold"/>
                                        <p:tgtEl>
                                          <p:spTgt spid="3"/>
                                        </p:tgtEl>
                                        <p:attrNameLst>
                                          <p:attrName>ppt_w</p:attrName>
                                        </p:attrNameLst>
                                      </p:cBhvr>
                                      <p:tavLst>
                                        <p:tav tm="0">
                                          <p:val>
                                            <p:fltVal val="0"/>
                                          </p:val>
                                        </p:tav>
                                        <p:tav tm="100000">
                                          <p:val>
                                            <p:strVal val="#ppt_w"/>
                                          </p:val>
                                        </p:tav>
                                      </p:tavLst>
                                    </p:anim>
                                    <p:anim calcmode="lin" valueType="num">
                                      <p:cBhvr>
                                        <p:cTn id="36" dur="1000" fill="hold"/>
                                        <p:tgtEl>
                                          <p:spTgt spid="3"/>
                                        </p:tgtEl>
                                        <p:attrNameLst>
                                          <p:attrName>ppt_h</p:attrName>
                                        </p:attrNameLst>
                                      </p:cBhvr>
                                      <p:tavLst>
                                        <p:tav tm="0">
                                          <p:val>
                                            <p:fltVal val="0"/>
                                          </p:val>
                                        </p:tav>
                                        <p:tav tm="100000">
                                          <p:val>
                                            <p:strVal val="#ppt_h"/>
                                          </p:val>
                                        </p:tav>
                                      </p:tavLst>
                                    </p:anim>
                                    <p:anim calcmode="lin" valueType="num">
                                      <p:cBhvr>
                                        <p:cTn id="37" dur="1000" fill="hold"/>
                                        <p:tgtEl>
                                          <p:spTgt spid="3"/>
                                        </p:tgtEl>
                                        <p:attrNameLst>
                                          <p:attrName>style.rotation</p:attrName>
                                        </p:attrNameLst>
                                      </p:cBhvr>
                                      <p:tavLst>
                                        <p:tav tm="0">
                                          <p:val>
                                            <p:fltVal val="90"/>
                                          </p:val>
                                        </p:tav>
                                        <p:tav tm="100000">
                                          <p:val>
                                            <p:fltVal val="0"/>
                                          </p:val>
                                        </p:tav>
                                      </p:tavLst>
                                    </p:anim>
                                    <p:animEffect transition="in" filter="fade">
                                      <p:cBhvr>
                                        <p:cTn id="38"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圆角 4">
            <a:extLst>
              <a:ext uri="{FF2B5EF4-FFF2-40B4-BE49-F238E27FC236}">
                <a16:creationId xmlns:a16="http://schemas.microsoft.com/office/drawing/2014/main" id="{A8006540-FE0B-40B9-9637-91A10F18C8E2}"/>
              </a:ext>
            </a:extLst>
          </p:cNvPr>
          <p:cNvSpPr/>
          <p:nvPr/>
        </p:nvSpPr>
        <p:spPr>
          <a:xfrm>
            <a:off x="282804" y="216817"/>
            <a:ext cx="11623250" cy="6476214"/>
          </a:xfrm>
          <a:prstGeom prst="roundRect">
            <a:avLst>
              <a:gd name="adj" fmla="val 7656"/>
            </a:avLst>
          </a:prstGeom>
          <a:solidFill>
            <a:schemeClr val="bg1"/>
          </a:solidFill>
          <a:ln w="762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Rectangle 13"/>
          <p:cNvSpPr/>
          <p:nvPr/>
        </p:nvSpPr>
        <p:spPr>
          <a:xfrm>
            <a:off x="471341" y="348233"/>
            <a:ext cx="11246176" cy="2246769"/>
          </a:xfrm>
          <a:prstGeom prst="rect">
            <a:avLst/>
          </a:prstGeom>
        </p:spPr>
        <p:txBody>
          <a:bodyPr wrap="square">
            <a:spAutoFit/>
          </a:bodyPr>
          <a:lstStyle/>
          <a:p>
            <a:pPr algn="just"/>
            <a:r>
              <a:rPr lang="en-US" sz="2800" dirty="0">
                <a:solidFill>
                  <a:srgbClr val="002060"/>
                </a:solidFill>
                <a:latin typeface="UTM Avo" panose="02040603050506020204" pitchFamily="18" charset="0"/>
              </a:rPr>
              <a:t>	</a:t>
            </a:r>
            <a:r>
              <a:rPr lang="vi-VN" sz="2800" dirty="0">
                <a:solidFill>
                  <a:srgbClr val="002060"/>
                </a:solidFill>
                <a:latin typeface="UTM Avo" panose="02040603050506020204" pitchFamily="18" charset="0"/>
              </a:rPr>
              <a:t>Bình minh của hoa phượng là màu đỏ còn non, nếu có mưa, lại càng tươi dịu. Ngày xuân dần hết, số hoa tăng lên, màu cũng đậm dần. Rồi hòa nhịp với mặt trời chói lọi, màu phượng mạnh mẽ kêu vang: Hè đến rồi! Khắp thành phố bỗng rực lên như đến Tết nhà nhà đều dán câu đối đỏ.</a:t>
            </a:r>
          </a:p>
        </p:txBody>
      </p:sp>
      <p:sp>
        <p:nvSpPr>
          <p:cNvPr id="4" name="Rectangle 3"/>
          <p:cNvSpPr/>
          <p:nvPr/>
        </p:nvSpPr>
        <p:spPr>
          <a:xfrm>
            <a:off x="1141613" y="2831509"/>
            <a:ext cx="4541520" cy="1754326"/>
          </a:xfrm>
          <a:prstGeom prst="rect">
            <a:avLst/>
          </a:prstGeom>
        </p:spPr>
        <p:txBody>
          <a:bodyPr wrap="square">
            <a:spAutoFit/>
          </a:bodyPr>
          <a:lstStyle/>
          <a:p>
            <a:pPr algn="ctr"/>
            <a:r>
              <a:rPr lang="vi-VN" altLang="en-US" sz="3600" b="1" dirty="0">
                <a:solidFill>
                  <a:srgbClr val="002060"/>
                </a:solidFill>
                <a:latin typeface="UTM Avo" panose="02040603050506020204" pitchFamily="18" charset="0"/>
              </a:rPr>
              <a:t>Màu hoa phượng đổi như thế nào theo thời gian?</a:t>
            </a:r>
            <a:endParaRPr lang="en-US" altLang="en-US" sz="3600" b="1" dirty="0">
              <a:solidFill>
                <a:srgbClr val="002060"/>
              </a:solidFill>
              <a:latin typeface="UTM Avo" panose="02040603050506020204" pitchFamily="18" charset="0"/>
            </a:endParaRPr>
          </a:p>
        </p:txBody>
      </p:sp>
      <p:sp>
        <p:nvSpPr>
          <p:cNvPr id="6" name="Rectangle 5"/>
          <p:cNvSpPr/>
          <p:nvPr/>
        </p:nvSpPr>
        <p:spPr>
          <a:xfrm>
            <a:off x="583402" y="2831509"/>
            <a:ext cx="605293" cy="553998"/>
          </a:xfrm>
          <a:prstGeom prst="rect">
            <a:avLst/>
          </a:prstGeom>
          <a:ln w="19050">
            <a:solidFill>
              <a:srgbClr val="F04425"/>
            </a:solidFill>
            <a:prstDash val="sysDash"/>
          </a:ln>
        </p:spPr>
        <p:txBody>
          <a:bodyPr wrap="square">
            <a:spAutoFit/>
          </a:bodyPr>
          <a:lstStyle/>
          <a:p>
            <a:pPr algn="ctr"/>
            <a:r>
              <a:rPr lang="en-US" sz="3000" b="1" dirty="0">
                <a:solidFill>
                  <a:srgbClr val="FF0000"/>
                </a:solidFill>
                <a:latin typeface="UTM Avo" panose="02040603050506020204" pitchFamily="18" charset="0"/>
                <a:cs typeface="Arial" panose="020B0604020202020204" pitchFamily="34" charset="0"/>
              </a:rPr>
              <a:t>?</a:t>
            </a: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78841" y="1961406"/>
            <a:ext cx="5038676" cy="5038676"/>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54095" y="4015723"/>
            <a:ext cx="4447356" cy="2677308"/>
          </a:xfrm>
          <a:prstGeom prst="rect">
            <a:avLst/>
          </a:prstGeom>
        </p:spPr>
      </p:pic>
    </p:spTree>
    <p:extLst>
      <p:ext uri="{BB962C8B-B14F-4D97-AF65-F5344CB8AC3E}">
        <p14:creationId xmlns:p14="http://schemas.microsoft.com/office/powerpoint/2010/main" val="33067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1000"/>
                                        <p:tgtEl>
                                          <p:spTgt spid="4"/>
                                        </p:tgtEl>
                                      </p:cBhvr>
                                    </p:animEffect>
                                    <p:anim calcmode="lin" valueType="num">
                                      <p:cBhvr>
                                        <p:cTn id="17" dur="1000" fill="hold"/>
                                        <p:tgtEl>
                                          <p:spTgt spid="4"/>
                                        </p:tgtEl>
                                        <p:attrNameLst>
                                          <p:attrName>ppt_x</p:attrName>
                                        </p:attrNameLst>
                                      </p:cBhvr>
                                      <p:tavLst>
                                        <p:tav tm="0">
                                          <p:val>
                                            <p:strVal val="#ppt_x"/>
                                          </p:val>
                                        </p:tav>
                                        <p:tav tm="100000">
                                          <p:val>
                                            <p:strVal val="#ppt_x"/>
                                          </p:val>
                                        </p:tav>
                                      </p:tavLst>
                                    </p:anim>
                                    <p:anim calcmode="lin" valueType="num">
                                      <p:cBhvr>
                                        <p:cTn id="18" dur="1000" fill="hold"/>
                                        <p:tgtEl>
                                          <p:spTgt spid="4"/>
                                        </p:tgtEl>
                                        <p:attrNameLst>
                                          <p:attrName>ppt_y</p:attrName>
                                        </p:attrNameLst>
                                      </p:cBhvr>
                                      <p:tavLst>
                                        <p:tav tm="0">
                                          <p:val>
                                            <p:strVal val="#ppt_y+.1"/>
                                          </p:val>
                                        </p:tav>
                                        <p:tav tm="100000">
                                          <p:val>
                                            <p:strVal val="#ppt_y"/>
                                          </p:val>
                                        </p:tav>
                                      </p:tavLst>
                                    </p:anim>
                                  </p:childTnLst>
                                </p:cTn>
                              </p:par>
                            </p:childTnLst>
                          </p:cTn>
                        </p:par>
                        <p:par>
                          <p:cTn id="19" fill="hold">
                            <p:stCondLst>
                              <p:cond delay="1000"/>
                            </p:stCondLst>
                            <p:childTnLst>
                              <p:par>
                                <p:cTn id="20" presetID="22" presetClass="entr" presetSubtype="4" fill="hold" nodeType="after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down)">
                                      <p:cBhvr>
                                        <p:cTn id="22" dur="1000"/>
                                        <p:tgtEl>
                                          <p:spTgt spid="8"/>
                                        </p:tgtEl>
                                      </p:cBhvr>
                                    </p:animEffect>
                                  </p:childTnLst>
                                </p:cTn>
                              </p:par>
                            </p:childTnLst>
                          </p:cTn>
                        </p:par>
                        <p:par>
                          <p:cTn id="23" fill="hold">
                            <p:stCondLst>
                              <p:cond delay="2000"/>
                            </p:stCondLst>
                            <p:childTnLst>
                              <p:par>
                                <p:cTn id="24" presetID="22" presetClass="entr" presetSubtype="4" fill="hold" nodeType="after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wipe(down)">
                                      <p:cBhvr>
                                        <p:cTn id="2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4" grpId="0"/>
      <p:bldP spid="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矩形: 圆角 4"/>
          <p:cNvSpPr/>
          <p:nvPr/>
        </p:nvSpPr>
        <p:spPr>
          <a:xfrm>
            <a:off x="282804" y="216817"/>
            <a:ext cx="11623250" cy="6476214"/>
          </a:xfrm>
          <a:prstGeom prst="roundRect">
            <a:avLst>
              <a:gd name="adj" fmla="val 7656"/>
            </a:avLst>
          </a:prstGeom>
          <a:solidFill>
            <a:schemeClr val="bg1"/>
          </a:solidFill>
          <a:ln w="762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Rectangle 15"/>
          <p:cNvSpPr/>
          <p:nvPr/>
        </p:nvSpPr>
        <p:spPr>
          <a:xfrm>
            <a:off x="1430496" y="321841"/>
            <a:ext cx="9804399" cy="523220"/>
          </a:xfrm>
          <a:prstGeom prst="rect">
            <a:avLst/>
          </a:prstGeom>
        </p:spPr>
        <p:txBody>
          <a:bodyPr wrap="square">
            <a:spAutoFit/>
          </a:bodyPr>
          <a:lstStyle/>
          <a:p>
            <a:pPr algn="ctr"/>
            <a:r>
              <a:rPr lang="vi-VN" altLang="en-US" sz="2800" b="1" dirty="0">
                <a:solidFill>
                  <a:srgbClr val="002060"/>
                </a:solidFill>
                <a:latin typeface="UTM Avo" panose="02040603050506020204" pitchFamily="18" charset="0"/>
              </a:rPr>
              <a:t>Màu hoa phượng đổi như thế nào theo thời gian?</a:t>
            </a:r>
            <a:endParaRPr lang="en-US" altLang="en-US" sz="2800" b="1" dirty="0">
              <a:solidFill>
                <a:srgbClr val="002060"/>
              </a:solidFill>
              <a:latin typeface="UTM Avo" panose="02040603050506020204" pitchFamily="18" charset="0"/>
            </a:endParaRPr>
          </a:p>
        </p:txBody>
      </p:sp>
      <p:sp>
        <p:nvSpPr>
          <p:cNvPr id="17" name="Rectangle 16"/>
          <p:cNvSpPr/>
          <p:nvPr/>
        </p:nvSpPr>
        <p:spPr>
          <a:xfrm>
            <a:off x="977578" y="396087"/>
            <a:ext cx="717078" cy="553998"/>
          </a:xfrm>
          <a:prstGeom prst="rect">
            <a:avLst/>
          </a:prstGeom>
          <a:ln w="19050">
            <a:solidFill>
              <a:srgbClr val="F04425"/>
            </a:solidFill>
            <a:prstDash val="sysDash"/>
          </a:ln>
        </p:spPr>
        <p:txBody>
          <a:bodyPr wrap="square">
            <a:spAutoFit/>
          </a:bodyPr>
          <a:lstStyle/>
          <a:p>
            <a:pPr algn="ctr"/>
            <a:r>
              <a:rPr lang="en-US" sz="3000" b="1" dirty="0">
                <a:solidFill>
                  <a:srgbClr val="FF0000"/>
                </a:solidFill>
                <a:latin typeface="UTM Avo" panose="02040603050506020204" pitchFamily="18" charset="0"/>
                <a:cs typeface="Arial" panose="020B0604020202020204" pitchFamily="34" charset="0"/>
              </a:rPr>
              <a:t>?</a:t>
            </a:r>
          </a:p>
        </p:txBody>
      </p:sp>
      <p:graphicFrame>
        <p:nvGraphicFramePr>
          <p:cNvPr id="3" name="Table 2"/>
          <p:cNvGraphicFramePr>
            <a:graphicFrameLocks noGrp="1"/>
          </p:cNvGraphicFramePr>
          <p:nvPr>
            <p:extLst>
              <p:ext uri="{D42A27DB-BD31-4B8C-83A1-F6EECF244321}">
                <p14:modId xmlns:p14="http://schemas.microsoft.com/office/powerpoint/2010/main" val="2493841236"/>
              </p:ext>
            </p:extLst>
          </p:nvPr>
        </p:nvGraphicFramePr>
        <p:xfrm>
          <a:off x="629920" y="1207346"/>
          <a:ext cx="10962640" cy="5203614"/>
        </p:xfrm>
        <a:graphic>
          <a:graphicData uri="http://schemas.openxmlformats.org/drawingml/2006/table">
            <a:tbl>
              <a:tblPr firstRow="1" bandRow="1">
                <a:tableStyleId>{5940675A-B579-460E-94D1-54222C63F5DA}</a:tableStyleId>
              </a:tblPr>
              <a:tblGrid>
                <a:gridCol w="3698240">
                  <a:extLst>
                    <a:ext uri="{9D8B030D-6E8A-4147-A177-3AD203B41FA5}">
                      <a16:colId xmlns:a16="http://schemas.microsoft.com/office/drawing/2014/main" val="1464044364"/>
                    </a:ext>
                  </a:extLst>
                </a:gridCol>
                <a:gridCol w="1168400">
                  <a:extLst>
                    <a:ext uri="{9D8B030D-6E8A-4147-A177-3AD203B41FA5}">
                      <a16:colId xmlns:a16="http://schemas.microsoft.com/office/drawing/2014/main" val="3306049307"/>
                    </a:ext>
                  </a:extLst>
                </a:gridCol>
                <a:gridCol w="1091560">
                  <a:extLst>
                    <a:ext uri="{9D8B030D-6E8A-4147-A177-3AD203B41FA5}">
                      <a16:colId xmlns:a16="http://schemas.microsoft.com/office/drawing/2014/main" val="3949743075"/>
                    </a:ext>
                  </a:extLst>
                </a:gridCol>
                <a:gridCol w="5004440">
                  <a:extLst>
                    <a:ext uri="{9D8B030D-6E8A-4147-A177-3AD203B41FA5}">
                      <a16:colId xmlns:a16="http://schemas.microsoft.com/office/drawing/2014/main" val="262949404"/>
                    </a:ext>
                  </a:extLst>
                </a:gridCol>
              </a:tblGrid>
              <a:tr h="1220319">
                <a:tc>
                  <a:txBody>
                    <a:bodyPr/>
                    <a:lstStyle/>
                    <a:p>
                      <a:pPr algn="just"/>
                      <a:r>
                        <a:rPr lang="vi-VN" sz="2800" dirty="0">
                          <a:solidFill>
                            <a:srgbClr val="002060"/>
                          </a:solidFill>
                          <a:latin typeface="UTM Avo" panose="02040603050506020204" pitchFamily="18" charset="0"/>
                        </a:rPr>
                        <a:t>Bình minh của hoa phượng </a:t>
                      </a:r>
                      <a:endParaRPr lang="en-US" sz="2800" dirty="0">
                        <a:solidFill>
                          <a:srgbClr val="002060"/>
                        </a:solidFill>
                        <a:latin typeface="UTM Avo" panose="02040603050506020204" pitchFamily="18"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just"/>
                      <a:r>
                        <a:rPr lang="en-US" sz="2800" dirty="0">
                          <a:solidFill>
                            <a:srgbClr val="002060"/>
                          </a:solidFill>
                          <a:latin typeface="UTM Avo" panose="02040603050506020204" pitchFamily="18" charset="0"/>
                          <a:sym typeface="Wingdings" panose="05000000000000000000" pitchFamily="2" charset="2"/>
                        </a:rPr>
                        <a:t></a:t>
                      </a:r>
                      <a:endParaRPr lang="en-US" sz="2800" dirty="0">
                        <a:solidFill>
                          <a:srgbClr val="002060"/>
                        </a:solidFill>
                        <a:latin typeface="UTM Avo" panose="02040603050506020204" pitchFamily="18" charset="0"/>
                      </a:endParaRPr>
                    </a:p>
                  </a:txBody>
                  <a:tcPr anchor="ctr">
                    <a:lnL w="12700" cap="flat" cmpd="sng" algn="ctr">
                      <a:solidFill>
                        <a:srgbClr val="002060"/>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2800" dirty="0">
                          <a:solidFill>
                            <a:srgbClr val="002060"/>
                          </a:solidFill>
                          <a:latin typeface="UTM Avo" panose="02040603050506020204" pitchFamily="18" charset="0"/>
                          <a:sym typeface="Wingdings" panose="05000000000000000000" pitchFamily="2" charset="2"/>
                        </a:rPr>
                        <a:t></a:t>
                      </a:r>
                      <a:endParaRPr lang="en-US" sz="2800" dirty="0">
                        <a:solidFill>
                          <a:srgbClr val="002060"/>
                        </a:solidFill>
                        <a:latin typeface="UTM Avo" panose="02040603050506020204" pitchFamily="18" charset="0"/>
                      </a:endParaRPr>
                    </a:p>
                  </a:txBody>
                  <a:tcPr anchor="ctr">
                    <a:lnL w="12700" cap="flat" cmpd="sng" algn="ctr">
                      <a:no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just"/>
                      <a:r>
                        <a:rPr lang="vi-VN" sz="2800" dirty="0">
                          <a:solidFill>
                            <a:srgbClr val="002060"/>
                          </a:solidFill>
                          <a:latin typeface="UTM Avo" panose="02040603050506020204" pitchFamily="18" charset="0"/>
                        </a:rPr>
                        <a:t>càng tươi dịu</a:t>
                      </a:r>
                      <a:endParaRPr lang="en-US" sz="2800" dirty="0">
                        <a:solidFill>
                          <a:srgbClr val="002060"/>
                        </a:solidFill>
                        <a:latin typeface="UTM Avo" panose="02040603050506020204" pitchFamily="18"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395653236"/>
                  </a:ext>
                </a:extLst>
              </a:tr>
              <a:tr h="1220319">
                <a:tc>
                  <a:txBody>
                    <a:bodyPr/>
                    <a:lstStyle/>
                    <a:p>
                      <a:pPr algn="just"/>
                      <a:r>
                        <a:rPr lang="en-US" sz="2800" dirty="0" err="1">
                          <a:solidFill>
                            <a:srgbClr val="002060"/>
                          </a:solidFill>
                          <a:latin typeface="UTM Avo" panose="02040603050506020204" pitchFamily="18" charset="0"/>
                        </a:rPr>
                        <a:t>Khi</a:t>
                      </a:r>
                      <a:r>
                        <a:rPr lang="vi-VN" sz="2800" dirty="0">
                          <a:solidFill>
                            <a:srgbClr val="002060"/>
                          </a:solidFill>
                          <a:latin typeface="UTM Avo" panose="02040603050506020204" pitchFamily="18" charset="0"/>
                        </a:rPr>
                        <a:t> có mưa</a:t>
                      </a:r>
                      <a:endParaRPr lang="en-US" sz="2800" dirty="0">
                        <a:solidFill>
                          <a:srgbClr val="002060"/>
                        </a:solidFill>
                        <a:latin typeface="UTM Avo" panose="02040603050506020204" pitchFamily="18"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2800" dirty="0">
                          <a:solidFill>
                            <a:srgbClr val="002060"/>
                          </a:solidFill>
                          <a:latin typeface="UTM Avo" panose="02040603050506020204" pitchFamily="18" charset="0"/>
                          <a:sym typeface="Wingdings" panose="05000000000000000000" pitchFamily="2" charset="2"/>
                        </a:rPr>
                        <a:t></a:t>
                      </a:r>
                      <a:endParaRPr lang="en-US" sz="2800" dirty="0">
                        <a:solidFill>
                          <a:srgbClr val="002060"/>
                        </a:solidFill>
                        <a:latin typeface="UTM Avo" panose="02040603050506020204" pitchFamily="18" charset="0"/>
                      </a:endParaRPr>
                    </a:p>
                  </a:txBody>
                  <a:tcPr anchor="ctr">
                    <a:lnL w="12700" cap="flat" cmpd="sng" algn="ctr">
                      <a:solidFill>
                        <a:srgbClr val="002060"/>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2800" dirty="0">
                          <a:solidFill>
                            <a:srgbClr val="002060"/>
                          </a:solidFill>
                          <a:latin typeface="UTM Avo" panose="02040603050506020204" pitchFamily="18" charset="0"/>
                          <a:sym typeface="Wingdings" panose="05000000000000000000" pitchFamily="2" charset="2"/>
                        </a:rPr>
                        <a:t></a:t>
                      </a:r>
                      <a:endParaRPr lang="en-US" sz="2800" dirty="0">
                        <a:solidFill>
                          <a:srgbClr val="002060"/>
                        </a:solidFill>
                        <a:latin typeface="UTM Avo" panose="02040603050506020204" pitchFamily="18" charset="0"/>
                      </a:endParaRPr>
                    </a:p>
                  </a:txBody>
                  <a:tcPr anchor="ctr">
                    <a:lnL w="12700" cap="flat" cmpd="sng" algn="ctr">
                      <a:no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just"/>
                      <a:r>
                        <a:rPr lang="vi-VN" sz="2800" dirty="0">
                          <a:solidFill>
                            <a:srgbClr val="002060"/>
                          </a:solidFill>
                          <a:latin typeface="UTM Avo" panose="02040603050506020204" pitchFamily="18" charset="0"/>
                        </a:rPr>
                        <a:t>số hoa tăng lên, màu cũng đậm dần</a:t>
                      </a:r>
                      <a:endParaRPr lang="en-US" sz="2800" dirty="0">
                        <a:solidFill>
                          <a:srgbClr val="002060"/>
                        </a:solidFill>
                        <a:latin typeface="UTM Avo" panose="02040603050506020204" pitchFamily="18"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19518568"/>
                  </a:ext>
                </a:extLst>
              </a:tr>
              <a:tr h="1542657">
                <a:tc>
                  <a:txBody>
                    <a:bodyPr/>
                    <a:lstStyle/>
                    <a:p>
                      <a:pPr algn="just"/>
                      <a:r>
                        <a:rPr lang="vi-VN" sz="2800" dirty="0">
                          <a:solidFill>
                            <a:srgbClr val="002060"/>
                          </a:solidFill>
                          <a:latin typeface="UTM Avo" panose="02040603050506020204" pitchFamily="18" charset="0"/>
                        </a:rPr>
                        <a:t>Ngày xuân dần hết </a:t>
                      </a:r>
                      <a:endParaRPr lang="en-US" sz="2800" dirty="0">
                        <a:solidFill>
                          <a:srgbClr val="002060"/>
                        </a:solidFill>
                        <a:latin typeface="UTM Avo" panose="02040603050506020204" pitchFamily="18"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2800" dirty="0">
                          <a:solidFill>
                            <a:srgbClr val="002060"/>
                          </a:solidFill>
                          <a:latin typeface="UTM Avo" panose="02040603050506020204" pitchFamily="18" charset="0"/>
                          <a:sym typeface="Wingdings" panose="05000000000000000000" pitchFamily="2" charset="2"/>
                        </a:rPr>
                        <a:t></a:t>
                      </a:r>
                      <a:endParaRPr lang="en-US" sz="2800" dirty="0">
                        <a:solidFill>
                          <a:srgbClr val="002060"/>
                        </a:solidFill>
                        <a:latin typeface="UTM Avo" panose="02040603050506020204" pitchFamily="18" charset="0"/>
                      </a:endParaRPr>
                    </a:p>
                  </a:txBody>
                  <a:tcPr anchor="ctr">
                    <a:lnL w="12700" cap="flat" cmpd="sng" algn="ctr">
                      <a:solidFill>
                        <a:srgbClr val="002060"/>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2800" dirty="0">
                          <a:solidFill>
                            <a:srgbClr val="002060"/>
                          </a:solidFill>
                          <a:latin typeface="UTM Avo" panose="02040603050506020204" pitchFamily="18" charset="0"/>
                          <a:sym typeface="Wingdings" panose="05000000000000000000" pitchFamily="2" charset="2"/>
                        </a:rPr>
                        <a:t></a:t>
                      </a:r>
                      <a:endParaRPr lang="en-US" sz="2800" dirty="0">
                        <a:solidFill>
                          <a:srgbClr val="002060"/>
                        </a:solidFill>
                        <a:latin typeface="UTM Avo" panose="02040603050506020204" pitchFamily="18" charset="0"/>
                      </a:endParaRPr>
                    </a:p>
                  </a:txBody>
                  <a:tcPr anchor="ctr">
                    <a:lnL w="12700" cap="flat" cmpd="sng" algn="ctr">
                      <a:no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just"/>
                      <a:r>
                        <a:rPr lang="vi-VN" sz="2800" dirty="0">
                          <a:solidFill>
                            <a:srgbClr val="002060"/>
                          </a:solidFill>
                          <a:latin typeface="UTM Avo" panose="02040603050506020204" pitchFamily="18" charset="0"/>
                        </a:rPr>
                        <a:t>hòa nhịp với mặt trời chói lọi, màu phượng rực lên</a:t>
                      </a:r>
                      <a:endParaRPr lang="en-US" sz="2800" dirty="0">
                        <a:solidFill>
                          <a:srgbClr val="002060"/>
                        </a:solidFill>
                        <a:latin typeface="UTM Avo" panose="02040603050506020204" pitchFamily="18"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703556708"/>
                  </a:ext>
                </a:extLst>
              </a:tr>
              <a:tr h="1220319">
                <a:tc>
                  <a:txBody>
                    <a:bodyPr/>
                    <a:lstStyle/>
                    <a:p>
                      <a:pPr algn="just"/>
                      <a:r>
                        <a:rPr lang="en-US" sz="2800" dirty="0" err="1">
                          <a:solidFill>
                            <a:srgbClr val="002060"/>
                          </a:solidFill>
                          <a:latin typeface="UTM Avo" panose="02040603050506020204" pitchFamily="18" charset="0"/>
                        </a:rPr>
                        <a:t>Mùa</a:t>
                      </a:r>
                      <a:r>
                        <a:rPr lang="en-US" sz="2800" baseline="0" dirty="0">
                          <a:solidFill>
                            <a:srgbClr val="002060"/>
                          </a:solidFill>
                          <a:latin typeface="UTM Avo" panose="02040603050506020204" pitchFamily="18" charset="0"/>
                        </a:rPr>
                        <a:t> </a:t>
                      </a:r>
                      <a:r>
                        <a:rPr lang="en-US" sz="2800" baseline="0" dirty="0" err="1">
                          <a:solidFill>
                            <a:srgbClr val="002060"/>
                          </a:solidFill>
                          <a:latin typeface="UTM Avo" panose="02040603050506020204" pitchFamily="18" charset="0"/>
                        </a:rPr>
                        <a:t>hè</a:t>
                      </a:r>
                      <a:r>
                        <a:rPr lang="en-US" sz="2800" baseline="0" dirty="0">
                          <a:solidFill>
                            <a:srgbClr val="002060"/>
                          </a:solidFill>
                          <a:latin typeface="UTM Avo" panose="02040603050506020204" pitchFamily="18" charset="0"/>
                        </a:rPr>
                        <a:t> </a:t>
                      </a:r>
                      <a:r>
                        <a:rPr lang="en-US" sz="2800" baseline="0" dirty="0" err="1">
                          <a:solidFill>
                            <a:srgbClr val="002060"/>
                          </a:solidFill>
                          <a:latin typeface="UTM Avo" panose="02040603050506020204" pitchFamily="18" charset="0"/>
                        </a:rPr>
                        <a:t>đến</a:t>
                      </a:r>
                      <a:endParaRPr lang="en-US" sz="2800" dirty="0">
                        <a:solidFill>
                          <a:srgbClr val="002060"/>
                        </a:solidFill>
                        <a:latin typeface="UTM Avo" panose="02040603050506020204" pitchFamily="18"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2800" dirty="0">
                          <a:solidFill>
                            <a:srgbClr val="002060"/>
                          </a:solidFill>
                          <a:latin typeface="UTM Avo" panose="02040603050506020204" pitchFamily="18" charset="0"/>
                          <a:sym typeface="Wingdings" panose="05000000000000000000" pitchFamily="2" charset="2"/>
                        </a:rPr>
                        <a:t></a:t>
                      </a:r>
                      <a:endParaRPr lang="en-US" sz="2800" dirty="0">
                        <a:solidFill>
                          <a:srgbClr val="002060"/>
                        </a:solidFill>
                        <a:latin typeface="UTM Avo" panose="02040603050506020204" pitchFamily="18" charset="0"/>
                      </a:endParaRPr>
                    </a:p>
                  </a:txBody>
                  <a:tcPr anchor="ctr">
                    <a:lnL w="12700" cap="flat" cmpd="sng" algn="ctr">
                      <a:solidFill>
                        <a:srgbClr val="002060"/>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2800" dirty="0">
                          <a:solidFill>
                            <a:srgbClr val="002060"/>
                          </a:solidFill>
                          <a:latin typeface="UTM Avo" panose="02040603050506020204" pitchFamily="18" charset="0"/>
                          <a:sym typeface="Wingdings" panose="05000000000000000000" pitchFamily="2" charset="2"/>
                        </a:rPr>
                        <a:t></a:t>
                      </a:r>
                      <a:endParaRPr lang="en-US" sz="2800" dirty="0">
                        <a:solidFill>
                          <a:srgbClr val="002060"/>
                        </a:solidFill>
                        <a:latin typeface="UTM Avo" panose="02040603050506020204" pitchFamily="18" charset="0"/>
                      </a:endParaRPr>
                    </a:p>
                  </a:txBody>
                  <a:tcPr anchor="ctr">
                    <a:lnL w="12700" cap="flat" cmpd="sng" algn="ctr">
                      <a:no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just"/>
                      <a:r>
                        <a:rPr lang="vi-VN" sz="2800" dirty="0">
                          <a:solidFill>
                            <a:srgbClr val="002060"/>
                          </a:solidFill>
                          <a:latin typeface="UTM Avo" panose="02040603050506020204" pitchFamily="18" charset="0"/>
                        </a:rPr>
                        <a:t>màu đỏ còn non</a:t>
                      </a:r>
                      <a:endParaRPr lang="en-US" sz="2800" dirty="0">
                        <a:solidFill>
                          <a:srgbClr val="002060"/>
                        </a:solidFill>
                        <a:latin typeface="UTM Avo" panose="02040603050506020204" pitchFamily="18"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549812835"/>
                  </a:ext>
                </a:extLst>
              </a:tr>
            </a:tbl>
          </a:graphicData>
        </a:graphic>
      </p:graphicFrame>
      <p:cxnSp>
        <p:nvCxnSpPr>
          <p:cNvPr id="21" name="Straight Arrow Connector 20"/>
          <p:cNvCxnSpPr/>
          <p:nvPr/>
        </p:nvCxnSpPr>
        <p:spPr>
          <a:xfrm>
            <a:off x="4531360" y="1818640"/>
            <a:ext cx="1879600" cy="3992880"/>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flipV="1">
            <a:off x="4531360" y="1818640"/>
            <a:ext cx="1879600" cy="1243796"/>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V="1">
            <a:off x="4530627" y="3062436"/>
            <a:ext cx="1880333" cy="1368615"/>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V="1">
            <a:off x="4531360" y="4431051"/>
            <a:ext cx="1879600" cy="1372447"/>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572344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par>
                                <p:cTn id="9" presetID="42" presetClass="entr" presetSubtype="0"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1000"/>
                                        <p:tgtEl>
                                          <p:spTgt spid="16"/>
                                        </p:tgtEl>
                                      </p:cBhvr>
                                    </p:animEffect>
                                    <p:anim calcmode="lin" valueType="num">
                                      <p:cBhvr>
                                        <p:cTn id="12" dur="1000" fill="hold"/>
                                        <p:tgtEl>
                                          <p:spTgt spid="16"/>
                                        </p:tgtEl>
                                        <p:attrNameLst>
                                          <p:attrName>ppt_x</p:attrName>
                                        </p:attrNameLst>
                                      </p:cBhvr>
                                      <p:tavLst>
                                        <p:tav tm="0">
                                          <p:val>
                                            <p:strVal val="#ppt_x"/>
                                          </p:val>
                                        </p:tav>
                                        <p:tav tm="100000">
                                          <p:val>
                                            <p:strVal val="#ppt_x"/>
                                          </p:val>
                                        </p:tav>
                                      </p:tavLst>
                                    </p:anim>
                                    <p:anim calcmode="lin" valueType="num">
                                      <p:cBhvr>
                                        <p:cTn id="13"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barn(inVertical)">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nodeType="click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wipe(up)">
                                      <p:cBhvr>
                                        <p:cTn id="23" dur="500"/>
                                        <p:tgtEl>
                                          <p:spTgt spid="21"/>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wipe(down)">
                                      <p:cBhvr>
                                        <p:cTn id="28" dur="500"/>
                                        <p:tgtEl>
                                          <p:spTgt spid="22"/>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24"/>
                                        </p:tgtEl>
                                        <p:attrNameLst>
                                          <p:attrName>style.visibility</p:attrName>
                                        </p:attrNameLst>
                                      </p:cBhvr>
                                      <p:to>
                                        <p:strVal val="visible"/>
                                      </p:to>
                                    </p:set>
                                    <p:animEffect transition="in" filter="wipe(down)">
                                      <p:cBhvr>
                                        <p:cTn id="33" dur="500"/>
                                        <p:tgtEl>
                                          <p:spTgt spid="24"/>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nodeType="clickEffect">
                                  <p:stCondLst>
                                    <p:cond delay="0"/>
                                  </p:stCondLst>
                                  <p:childTnLst>
                                    <p:set>
                                      <p:cBhvr>
                                        <p:cTn id="37" dur="1" fill="hold">
                                          <p:stCondLst>
                                            <p:cond delay="0"/>
                                          </p:stCondLst>
                                        </p:cTn>
                                        <p:tgtEl>
                                          <p:spTgt spid="26"/>
                                        </p:tgtEl>
                                        <p:attrNameLst>
                                          <p:attrName>style.visibility</p:attrName>
                                        </p:attrNameLst>
                                      </p:cBhvr>
                                      <p:to>
                                        <p:strVal val="visible"/>
                                      </p:to>
                                    </p:set>
                                    <p:animEffect transition="in" filter="wipe(down)">
                                      <p:cBhvr>
                                        <p:cTn id="38"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rotWithShape="1">
          <a:blip r:embed="rId2">
            <a:extLst>
              <a:ext uri="{28A0092B-C50C-407E-A947-70E740481C1C}">
                <a14:useLocalDpi xmlns:a14="http://schemas.microsoft.com/office/drawing/2010/main" val="0"/>
              </a:ext>
            </a:extLst>
          </a:blip>
          <a:srcRect t="15659" r="7550"/>
          <a:stretch/>
        </p:blipFill>
        <p:spPr>
          <a:xfrm>
            <a:off x="6129864" y="0"/>
            <a:ext cx="6062136" cy="4775200"/>
          </a:xfrm>
          <a:prstGeom prst="rect">
            <a:avLst/>
          </a:prstGeom>
        </p:spPr>
      </p:pic>
      <p:pic>
        <p:nvPicPr>
          <p:cNvPr id="20" name="Picture 19"/>
          <p:cNvPicPr>
            <a:picLocks noChangeAspect="1"/>
          </p:cNvPicPr>
          <p:nvPr/>
        </p:nvPicPr>
        <p:blipFill rotWithShape="1">
          <a:blip r:embed="rId2">
            <a:extLst>
              <a:ext uri="{28A0092B-C50C-407E-A947-70E740481C1C}">
                <a14:useLocalDpi xmlns:a14="http://schemas.microsoft.com/office/drawing/2010/main" val="0"/>
              </a:ext>
            </a:extLst>
          </a:blip>
          <a:srcRect t="15659" r="7550"/>
          <a:stretch/>
        </p:blipFill>
        <p:spPr>
          <a:xfrm rot="10800000">
            <a:off x="0" y="2082800"/>
            <a:ext cx="6062136" cy="4775200"/>
          </a:xfrm>
          <a:prstGeom prst="rect">
            <a:avLst/>
          </a:prstGeom>
        </p:spPr>
      </p:pic>
      <p:sp>
        <p:nvSpPr>
          <p:cNvPr id="2" name="Rectangle 1"/>
          <p:cNvSpPr/>
          <p:nvPr/>
        </p:nvSpPr>
        <p:spPr>
          <a:xfrm>
            <a:off x="2621280" y="2820497"/>
            <a:ext cx="7609840" cy="1938992"/>
          </a:xfrm>
          <a:prstGeom prst="rect">
            <a:avLst/>
          </a:prstGeom>
        </p:spPr>
        <p:txBody>
          <a:bodyPr wrap="square">
            <a:spAutoFit/>
          </a:bodyPr>
          <a:lstStyle/>
          <a:p>
            <a:pPr algn="just" eaLnBrk="0" hangingPunct="0">
              <a:spcBef>
                <a:spcPct val="50000"/>
              </a:spcBef>
            </a:pPr>
            <a:r>
              <a:rPr lang="en-US" altLang="en-US" sz="4000" b="1" dirty="0">
                <a:solidFill>
                  <a:srgbClr val="00B050"/>
                </a:solidFill>
                <a:latin typeface="UTM Avo" panose="02040603050506020204" pitchFamily="18" charset="0"/>
              </a:rPr>
              <a:t>	Ca </a:t>
            </a:r>
            <a:r>
              <a:rPr lang="en-US" altLang="en-US" sz="4000" b="1" dirty="0" err="1">
                <a:solidFill>
                  <a:srgbClr val="00B050"/>
                </a:solidFill>
                <a:latin typeface="UTM Avo" panose="02040603050506020204" pitchFamily="18" charset="0"/>
              </a:rPr>
              <a:t>ngợi</a:t>
            </a:r>
            <a:r>
              <a:rPr lang="en-US" altLang="en-US" sz="4000" b="1" dirty="0">
                <a:solidFill>
                  <a:srgbClr val="00B050"/>
                </a:solidFill>
                <a:latin typeface="UTM Avo" panose="02040603050506020204" pitchFamily="18" charset="0"/>
              </a:rPr>
              <a:t> </a:t>
            </a:r>
            <a:r>
              <a:rPr lang="en-US" altLang="en-US" sz="4000" b="1" dirty="0" err="1">
                <a:solidFill>
                  <a:srgbClr val="00B050"/>
                </a:solidFill>
                <a:latin typeface="UTM Avo" panose="02040603050506020204" pitchFamily="18" charset="0"/>
              </a:rPr>
              <a:t>vẻ</a:t>
            </a:r>
            <a:r>
              <a:rPr lang="en-US" altLang="en-US" sz="4000" b="1" dirty="0">
                <a:solidFill>
                  <a:srgbClr val="00B050"/>
                </a:solidFill>
                <a:latin typeface="UTM Avo" panose="02040603050506020204" pitchFamily="18" charset="0"/>
              </a:rPr>
              <a:t> </a:t>
            </a:r>
            <a:r>
              <a:rPr lang="en-US" altLang="en-US" sz="4000" b="1" dirty="0" err="1">
                <a:solidFill>
                  <a:srgbClr val="00B050"/>
                </a:solidFill>
                <a:latin typeface="UTM Avo" panose="02040603050506020204" pitchFamily="18" charset="0"/>
              </a:rPr>
              <a:t>đẹp</a:t>
            </a:r>
            <a:r>
              <a:rPr lang="en-US" altLang="en-US" sz="4000" b="1" dirty="0">
                <a:solidFill>
                  <a:srgbClr val="00B050"/>
                </a:solidFill>
                <a:latin typeface="UTM Avo" panose="02040603050506020204" pitchFamily="18" charset="0"/>
              </a:rPr>
              <a:t> </a:t>
            </a:r>
            <a:r>
              <a:rPr lang="en-US" altLang="en-US" sz="4000" b="1" dirty="0" err="1">
                <a:solidFill>
                  <a:srgbClr val="00B050"/>
                </a:solidFill>
                <a:latin typeface="UTM Avo" panose="02040603050506020204" pitchFamily="18" charset="0"/>
              </a:rPr>
              <a:t>độc</a:t>
            </a:r>
            <a:r>
              <a:rPr lang="en-US" altLang="en-US" sz="4000" b="1" dirty="0">
                <a:solidFill>
                  <a:srgbClr val="00B050"/>
                </a:solidFill>
                <a:latin typeface="UTM Avo" panose="02040603050506020204" pitchFamily="18" charset="0"/>
              </a:rPr>
              <a:t> </a:t>
            </a:r>
            <a:r>
              <a:rPr lang="en-US" altLang="en-US" sz="4000" b="1" dirty="0" err="1">
                <a:solidFill>
                  <a:srgbClr val="00B050"/>
                </a:solidFill>
                <a:latin typeface="UTM Avo" panose="02040603050506020204" pitchFamily="18" charset="0"/>
              </a:rPr>
              <a:t>đáo</a:t>
            </a:r>
            <a:r>
              <a:rPr lang="en-US" altLang="en-US" sz="4000" b="1" dirty="0">
                <a:solidFill>
                  <a:srgbClr val="00B050"/>
                </a:solidFill>
                <a:latin typeface="UTM Avo" panose="02040603050506020204" pitchFamily="18" charset="0"/>
              </a:rPr>
              <a:t> </a:t>
            </a:r>
            <a:r>
              <a:rPr lang="en-US" altLang="en-US" sz="4000" b="1" dirty="0" err="1">
                <a:solidFill>
                  <a:srgbClr val="00B050"/>
                </a:solidFill>
                <a:latin typeface="UTM Avo" panose="02040603050506020204" pitchFamily="18" charset="0"/>
              </a:rPr>
              <a:t>của</a:t>
            </a:r>
            <a:r>
              <a:rPr lang="en-US" altLang="en-US" sz="4000" b="1" dirty="0">
                <a:solidFill>
                  <a:srgbClr val="00B050"/>
                </a:solidFill>
                <a:latin typeface="UTM Avo" panose="02040603050506020204" pitchFamily="18" charset="0"/>
              </a:rPr>
              <a:t> </a:t>
            </a:r>
            <a:r>
              <a:rPr lang="en-US" altLang="en-US" sz="4000" b="1" dirty="0" err="1">
                <a:solidFill>
                  <a:srgbClr val="00B050"/>
                </a:solidFill>
                <a:latin typeface="UTM Avo" panose="02040603050506020204" pitchFamily="18" charset="0"/>
              </a:rPr>
              <a:t>hoa</a:t>
            </a:r>
            <a:r>
              <a:rPr lang="en-US" altLang="en-US" sz="4000" b="1" dirty="0">
                <a:solidFill>
                  <a:srgbClr val="00B050"/>
                </a:solidFill>
                <a:latin typeface="UTM Avo" panose="02040603050506020204" pitchFamily="18" charset="0"/>
              </a:rPr>
              <a:t> </a:t>
            </a:r>
            <a:r>
              <a:rPr lang="en-US" altLang="en-US" sz="4000" b="1" dirty="0" err="1">
                <a:solidFill>
                  <a:srgbClr val="00B050"/>
                </a:solidFill>
                <a:latin typeface="UTM Avo" panose="02040603050506020204" pitchFamily="18" charset="0"/>
              </a:rPr>
              <a:t>phượng</a:t>
            </a:r>
            <a:r>
              <a:rPr lang="en-US" altLang="en-US" sz="4000" b="1" dirty="0">
                <a:solidFill>
                  <a:srgbClr val="00B050"/>
                </a:solidFill>
                <a:latin typeface="UTM Avo" panose="02040603050506020204" pitchFamily="18" charset="0"/>
              </a:rPr>
              <a:t> </a:t>
            </a:r>
            <a:r>
              <a:rPr lang="en-US" altLang="en-US" sz="4000" b="1" dirty="0" err="1">
                <a:solidFill>
                  <a:srgbClr val="00B050"/>
                </a:solidFill>
                <a:latin typeface="UTM Avo" panose="02040603050506020204" pitchFamily="18" charset="0"/>
              </a:rPr>
              <a:t>vĩ</a:t>
            </a:r>
            <a:r>
              <a:rPr lang="en-US" altLang="en-US" sz="4000" b="1" dirty="0">
                <a:solidFill>
                  <a:srgbClr val="00B050"/>
                </a:solidFill>
                <a:latin typeface="UTM Avo" panose="02040603050506020204" pitchFamily="18" charset="0"/>
              </a:rPr>
              <a:t> - </a:t>
            </a:r>
            <a:r>
              <a:rPr lang="en-US" altLang="en-US" sz="4000" b="1" dirty="0" err="1">
                <a:solidFill>
                  <a:srgbClr val="00B050"/>
                </a:solidFill>
                <a:latin typeface="UTM Avo" panose="02040603050506020204" pitchFamily="18" charset="0"/>
              </a:rPr>
              <a:t>một</a:t>
            </a:r>
            <a:r>
              <a:rPr lang="en-US" altLang="en-US" sz="4000" b="1" dirty="0">
                <a:solidFill>
                  <a:srgbClr val="00B050"/>
                </a:solidFill>
                <a:latin typeface="UTM Avo" panose="02040603050506020204" pitchFamily="18" charset="0"/>
              </a:rPr>
              <a:t> </a:t>
            </a:r>
            <a:r>
              <a:rPr lang="en-US" altLang="en-US" sz="4000" b="1" dirty="0" err="1">
                <a:solidFill>
                  <a:srgbClr val="00B050"/>
                </a:solidFill>
                <a:latin typeface="UTM Avo" panose="02040603050506020204" pitchFamily="18" charset="0"/>
              </a:rPr>
              <a:t>loại</a:t>
            </a:r>
            <a:r>
              <a:rPr lang="en-US" altLang="en-US" sz="4000" b="1" dirty="0">
                <a:solidFill>
                  <a:srgbClr val="00B050"/>
                </a:solidFill>
                <a:latin typeface="UTM Avo" panose="02040603050506020204" pitchFamily="18" charset="0"/>
              </a:rPr>
              <a:t> </a:t>
            </a:r>
            <a:r>
              <a:rPr lang="en-US" altLang="en-US" sz="4000" b="1" dirty="0" err="1">
                <a:solidFill>
                  <a:srgbClr val="00B050"/>
                </a:solidFill>
                <a:latin typeface="UTM Avo" panose="02040603050506020204" pitchFamily="18" charset="0"/>
              </a:rPr>
              <a:t>hoa</a:t>
            </a:r>
            <a:r>
              <a:rPr lang="en-US" altLang="en-US" sz="4000" b="1" dirty="0">
                <a:solidFill>
                  <a:srgbClr val="00B050"/>
                </a:solidFill>
                <a:latin typeface="UTM Avo" panose="02040603050506020204" pitchFamily="18" charset="0"/>
              </a:rPr>
              <a:t> </a:t>
            </a:r>
            <a:r>
              <a:rPr lang="en-US" altLang="en-US" sz="4000" b="1" dirty="0" err="1">
                <a:solidFill>
                  <a:srgbClr val="00B050"/>
                </a:solidFill>
                <a:latin typeface="UTM Avo" panose="02040603050506020204" pitchFamily="18" charset="0"/>
              </a:rPr>
              <a:t>gắn</a:t>
            </a:r>
            <a:r>
              <a:rPr lang="en-US" altLang="en-US" sz="4000" b="1" dirty="0">
                <a:solidFill>
                  <a:srgbClr val="00B050"/>
                </a:solidFill>
                <a:latin typeface="UTM Avo" panose="02040603050506020204" pitchFamily="18" charset="0"/>
              </a:rPr>
              <a:t> </a:t>
            </a:r>
            <a:r>
              <a:rPr lang="en-US" altLang="en-US" sz="4000" b="1" dirty="0" err="1">
                <a:solidFill>
                  <a:srgbClr val="00B050"/>
                </a:solidFill>
                <a:latin typeface="UTM Avo" panose="02040603050506020204" pitchFamily="18" charset="0"/>
              </a:rPr>
              <a:t>với</a:t>
            </a:r>
            <a:r>
              <a:rPr lang="en-US" altLang="en-US" sz="4000" b="1" dirty="0">
                <a:solidFill>
                  <a:srgbClr val="00B050"/>
                </a:solidFill>
                <a:latin typeface="UTM Avo" panose="02040603050506020204" pitchFamily="18" charset="0"/>
              </a:rPr>
              <a:t> </a:t>
            </a:r>
            <a:r>
              <a:rPr lang="en-US" altLang="en-US" sz="4000" b="1" dirty="0" err="1">
                <a:solidFill>
                  <a:srgbClr val="00B050"/>
                </a:solidFill>
                <a:latin typeface="UTM Avo" panose="02040603050506020204" pitchFamily="18" charset="0"/>
              </a:rPr>
              <a:t>học</a:t>
            </a:r>
            <a:r>
              <a:rPr lang="en-US" altLang="en-US" sz="4000" b="1" dirty="0">
                <a:solidFill>
                  <a:srgbClr val="00B050"/>
                </a:solidFill>
                <a:latin typeface="UTM Avo" panose="02040603050506020204" pitchFamily="18" charset="0"/>
              </a:rPr>
              <a:t> </a:t>
            </a:r>
            <a:r>
              <a:rPr lang="en-US" altLang="en-US" sz="4000" b="1" dirty="0" err="1">
                <a:solidFill>
                  <a:srgbClr val="00B050"/>
                </a:solidFill>
                <a:latin typeface="UTM Avo" panose="02040603050506020204" pitchFamily="18" charset="0"/>
              </a:rPr>
              <a:t>trò</a:t>
            </a:r>
            <a:r>
              <a:rPr lang="en-US" altLang="en-US" sz="4000" b="1" dirty="0">
                <a:solidFill>
                  <a:srgbClr val="00B050"/>
                </a:solidFill>
                <a:latin typeface="UTM Avo" panose="02040603050506020204" pitchFamily="18" charset="0"/>
              </a:rPr>
              <a:t>. </a:t>
            </a:r>
          </a:p>
        </p:txBody>
      </p:sp>
      <p:sp>
        <p:nvSpPr>
          <p:cNvPr id="22" name="TextBox 21"/>
          <p:cNvSpPr txBox="1"/>
          <p:nvPr/>
        </p:nvSpPr>
        <p:spPr>
          <a:xfrm>
            <a:off x="1167660" y="1297970"/>
            <a:ext cx="7363357" cy="1569660"/>
          </a:xfrm>
          <a:prstGeom prst="rect">
            <a:avLst/>
          </a:prstGeom>
          <a:noFill/>
        </p:spPr>
        <p:txBody>
          <a:bodyPr wrap="square" rtlCol="0">
            <a:spAutoFit/>
          </a:bodyPr>
          <a:lstStyle/>
          <a:p>
            <a:r>
              <a:rPr lang="en-US" sz="9600" b="1" dirty="0">
                <a:solidFill>
                  <a:srgbClr val="0070C0"/>
                </a:solidFill>
                <a:effectLst>
                  <a:outerShdw blurRad="38100" dist="38100" dir="2700000" algn="tl">
                    <a:srgbClr val="000000">
                      <a:alpha val="43137"/>
                    </a:srgbClr>
                  </a:outerShdw>
                </a:effectLst>
                <a:latin typeface="UTM Futura Extra" panose="02040603050506020204" pitchFamily="18" charset="0"/>
              </a:rPr>
              <a:t>NỘI DUNG</a:t>
            </a:r>
          </a:p>
        </p:txBody>
      </p:sp>
    </p:spTree>
    <p:extLst>
      <p:ext uri="{BB962C8B-B14F-4D97-AF65-F5344CB8AC3E}">
        <p14:creationId xmlns:p14="http://schemas.microsoft.com/office/powerpoint/2010/main" val="6602287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Effect transition="in" filter="fade">
                                      <p:cBhvr>
                                        <p:cTn id="9" dur="500"/>
                                        <p:tgtEl>
                                          <p:spTgt spid="22"/>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randombar(horizontal)">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43C2192A-7B29-4CD6-A38F-DCD3971FBD8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21" y="3295295"/>
            <a:ext cx="409246" cy="1343018"/>
          </a:xfrm>
          <a:prstGeom prst="rect">
            <a:avLst/>
          </a:prstGeom>
        </p:spPr>
      </p:pic>
      <p:sp>
        <p:nvSpPr>
          <p:cNvPr id="10" name="标题 1">
            <a:extLst>
              <a:ext uri="{FF2B5EF4-FFF2-40B4-BE49-F238E27FC236}">
                <a16:creationId xmlns:a16="http://schemas.microsoft.com/office/drawing/2014/main" id="{91E4D30C-1F95-4748-A743-CF1A2133EBE2}"/>
              </a:ext>
            </a:extLst>
          </p:cNvPr>
          <p:cNvSpPr txBox="1">
            <a:spLocks/>
          </p:cNvSpPr>
          <p:nvPr/>
        </p:nvSpPr>
        <p:spPr>
          <a:xfrm rot="5400000">
            <a:off x="10280264" y="1279272"/>
            <a:ext cx="2972594" cy="674688"/>
          </a:xfrm>
          <a:prstGeom prst="rect">
            <a:avLst/>
          </a:prstGeom>
        </p:spPr>
        <p:txBody>
          <a:bodyPr vert="horz" lIns="91440" tIns="45720" rIns="91440" bIns="45720" rtlCol="0" anchor="b">
            <a:normAutofit fontScale="900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altLang="zh-CN" sz="4800" b="1" dirty="0">
                <a:latin typeface="字魂46号-喵喵体" panose="00000500000000000000" pitchFamily="2" charset="-122"/>
                <a:ea typeface="字魂46号-喵喵体" panose="00000500000000000000" pitchFamily="2" charset="-122"/>
                <a:cs typeface="Angsana New" panose="02020603050405020304" pitchFamily="18" charset="-34"/>
              </a:rPr>
              <a:t>…………</a:t>
            </a:r>
            <a:endParaRPr lang="zh-CN" altLang="en-US" sz="4800" b="1" dirty="0">
              <a:latin typeface="字魂46号-喵喵体" panose="00000500000000000000" pitchFamily="2" charset="-122"/>
              <a:ea typeface="字魂46号-喵喵体" panose="00000500000000000000" pitchFamily="2" charset="-122"/>
              <a:cs typeface="Angsana New" panose="02020603050405020304" pitchFamily="18" charset="-34"/>
            </a:endParaRPr>
          </a:p>
        </p:txBody>
      </p:sp>
      <p:sp>
        <p:nvSpPr>
          <p:cNvPr id="11" name="标题 1">
            <a:extLst>
              <a:ext uri="{FF2B5EF4-FFF2-40B4-BE49-F238E27FC236}">
                <a16:creationId xmlns:a16="http://schemas.microsoft.com/office/drawing/2014/main" id="{C091D91C-7C7B-4EF5-88E7-35F4A6C27291}"/>
              </a:ext>
            </a:extLst>
          </p:cNvPr>
          <p:cNvSpPr txBox="1">
            <a:spLocks/>
          </p:cNvSpPr>
          <p:nvPr/>
        </p:nvSpPr>
        <p:spPr>
          <a:xfrm rot="5400000">
            <a:off x="-364056" y="4632108"/>
            <a:ext cx="1743657" cy="674688"/>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altLang="zh-CN" sz="4000" b="1" dirty="0">
                <a:latin typeface="字魂46号-喵喵体" panose="00000500000000000000" pitchFamily="2" charset="-122"/>
                <a:ea typeface="字魂46号-喵喵体" panose="00000500000000000000" pitchFamily="2" charset="-122"/>
                <a:cs typeface="Angsana New" panose="02020603050405020304" pitchFamily="18" charset="-34"/>
              </a:rPr>
              <a:t>………</a:t>
            </a:r>
            <a:endParaRPr lang="zh-CN" altLang="en-US" sz="4000" b="1" dirty="0">
              <a:latin typeface="字魂46号-喵喵体" panose="00000500000000000000" pitchFamily="2" charset="-122"/>
              <a:ea typeface="字魂46号-喵喵体" panose="00000500000000000000" pitchFamily="2" charset="-122"/>
              <a:cs typeface="Angsana New" panose="02020603050405020304" pitchFamily="18" charset="-34"/>
            </a:endParaRPr>
          </a:p>
        </p:txBody>
      </p:sp>
      <p:sp>
        <p:nvSpPr>
          <p:cNvPr id="12" name="标题 1">
            <a:extLst>
              <a:ext uri="{FF2B5EF4-FFF2-40B4-BE49-F238E27FC236}">
                <a16:creationId xmlns:a16="http://schemas.microsoft.com/office/drawing/2014/main" id="{E66D7A2F-A125-4447-8606-788A5BAE394B}"/>
              </a:ext>
            </a:extLst>
          </p:cNvPr>
          <p:cNvSpPr txBox="1">
            <a:spLocks/>
          </p:cNvSpPr>
          <p:nvPr/>
        </p:nvSpPr>
        <p:spPr>
          <a:xfrm rot="5400000">
            <a:off x="-618862" y="4574959"/>
            <a:ext cx="1743657" cy="674688"/>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altLang="zh-CN" sz="4000" b="1" dirty="0">
                <a:latin typeface="字魂46号-喵喵体" panose="00000500000000000000" pitchFamily="2" charset="-122"/>
                <a:ea typeface="字魂46号-喵喵体" panose="00000500000000000000" pitchFamily="2" charset="-122"/>
                <a:cs typeface="Angsana New" panose="02020603050405020304" pitchFamily="18" charset="-34"/>
              </a:rPr>
              <a:t>……</a:t>
            </a:r>
            <a:endParaRPr lang="zh-CN" altLang="en-US" sz="4000" b="1" dirty="0">
              <a:latin typeface="字魂46号-喵喵体" panose="00000500000000000000" pitchFamily="2" charset="-122"/>
              <a:ea typeface="字魂46号-喵喵体" panose="00000500000000000000" pitchFamily="2" charset="-122"/>
              <a:cs typeface="Angsana New" panose="02020603050405020304" pitchFamily="18" charset="-34"/>
            </a:endParaRPr>
          </a:p>
        </p:txBody>
      </p:sp>
      <p:sp>
        <p:nvSpPr>
          <p:cNvPr id="19" name="TextBox 18"/>
          <p:cNvSpPr txBox="1"/>
          <p:nvPr/>
        </p:nvSpPr>
        <p:spPr>
          <a:xfrm>
            <a:off x="845117" y="685734"/>
            <a:ext cx="10172651" cy="3046988"/>
          </a:xfrm>
          <a:prstGeom prst="rect">
            <a:avLst/>
          </a:prstGeom>
          <a:noFill/>
        </p:spPr>
        <p:txBody>
          <a:bodyPr wrap="square" rtlCol="0">
            <a:spAutoFit/>
          </a:bodyPr>
          <a:lstStyle/>
          <a:p>
            <a:pPr algn="ctr"/>
            <a:r>
              <a:rPr lang="en-US" sz="9600" b="1" dirty="0">
                <a:solidFill>
                  <a:srgbClr val="0070C0"/>
                </a:solidFill>
                <a:effectLst>
                  <a:outerShdw blurRad="38100" dist="38100" dir="2700000" algn="tl">
                    <a:srgbClr val="000000">
                      <a:alpha val="43137"/>
                    </a:srgbClr>
                  </a:outerShdw>
                </a:effectLst>
                <a:latin typeface="UTM Futura Extra" panose="02040603050506020204" pitchFamily="18" charset="0"/>
              </a:rPr>
              <a:t>LUYỆN ĐỌC</a:t>
            </a:r>
          </a:p>
          <a:p>
            <a:pPr algn="ctr"/>
            <a:r>
              <a:rPr lang="en-US" sz="9600" b="1" dirty="0">
                <a:solidFill>
                  <a:srgbClr val="0070C0"/>
                </a:solidFill>
                <a:effectLst>
                  <a:outerShdw blurRad="38100" dist="38100" dir="2700000" algn="tl">
                    <a:srgbClr val="000000">
                      <a:alpha val="43137"/>
                    </a:srgbClr>
                  </a:outerShdw>
                </a:effectLst>
                <a:latin typeface="UTM Futura Extra" panose="02040603050506020204" pitchFamily="18" charset="0"/>
              </a:rPr>
              <a:t>DIỄN CẢM</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40558" y="-2074648"/>
            <a:ext cx="9007382" cy="9007382"/>
          </a:xfrm>
          <a:prstGeom prst="rect">
            <a:avLst/>
          </a:prstGeom>
        </p:spPr>
      </p:pic>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313671" flipH="1">
            <a:off x="5887" y="-974049"/>
            <a:ext cx="5924389" cy="5924389"/>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5507" y="3388032"/>
            <a:ext cx="3061021" cy="3366613"/>
          </a:xfrm>
          <a:prstGeom prst="rect">
            <a:avLst/>
          </a:prstGeom>
        </p:spPr>
      </p:pic>
    </p:spTree>
    <p:extLst>
      <p:ext uri="{BB962C8B-B14F-4D97-AF65-F5344CB8AC3E}">
        <p14:creationId xmlns:p14="http://schemas.microsoft.com/office/powerpoint/2010/main" val="8728540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a:extLst>
              <a:ext uri="{FF2B5EF4-FFF2-40B4-BE49-F238E27FC236}">
                <a16:creationId xmlns:a16="http://schemas.microsoft.com/office/drawing/2014/main" id="{B1A31D49-C8C5-4906-A285-DCB111A98C0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21" y="3295295"/>
            <a:ext cx="409246" cy="1343018"/>
          </a:xfrm>
          <a:prstGeom prst="rect">
            <a:avLst/>
          </a:prstGeom>
        </p:spPr>
      </p:pic>
      <p:sp>
        <p:nvSpPr>
          <p:cNvPr id="14" name="标题 1">
            <a:extLst>
              <a:ext uri="{FF2B5EF4-FFF2-40B4-BE49-F238E27FC236}">
                <a16:creationId xmlns:a16="http://schemas.microsoft.com/office/drawing/2014/main" id="{D049A424-0534-4FB9-B0F7-FF023C7CCDAF}"/>
              </a:ext>
            </a:extLst>
          </p:cNvPr>
          <p:cNvSpPr txBox="1">
            <a:spLocks/>
          </p:cNvSpPr>
          <p:nvPr/>
        </p:nvSpPr>
        <p:spPr>
          <a:xfrm rot="5400000">
            <a:off x="10280264" y="1279272"/>
            <a:ext cx="2972594" cy="674688"/>
          </a:xfrm>
          <a:prstGeom prst="rect">
            <a:avLst/>
          </a:prstGeom>
        </p:spPr>
        <p:txBody>
          <a:bodyPr vert="horz" lIns="91440" tIns="45720" rIns="91440" bIns="45720" rtlCol="0" anchor="b">
            <a:normAutofit fontScale="900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altLang="zh-CN" sz="4800" b="1" dirty="0">
                <a:latin typeface="字魂46号-喵喵体" panose="00000500000000000000" pitchFamily="2" charset="-122"/>
                <a:ea typeface="字魂46号-喵喵体" panose="00000500000000000000" pitchFamily="2" charset="-122"/>
                <a:cs typeface="Angsana New" panose="02020603050405020304" pitchFamily="18" charset="-34"/>
              </a:rPr>
              <a:t>…………</a:t>
            </a:r>
            <a:endParaRPr lang="zh-CN" altLang="en-US" sz="4800" b="1" dirty="0">
              <a:latin typeface="字魂46号-喵喵体" panose="00000500000000000000" pitchFamily="2" charset="-122"/>
              <a:ea typeface="字魂46号-喵喵体" panose="00000500000000000000" pitchFamily="2" charset="-122"/>
              <a:cs typeface="Angsana New" panose="02020603050405020304" pitchFamily="18" charset="-34"/>
            </a:endParaRPr>
          </a:p>
        </p:txBody>
      </p:sp>
      <p:sp>
        <p:nvSpPr>
          <p:cNvPr id="15" name="标题 1">
            <a:extLst>
              <a:ext uri="{FF2B5EF4-FFF2-40B4-BE49-F238E27FC236}">
                <a16:creationId xmlns:a16="http://schemas.microsoft.com/office/drawing/2014/main" id="{90EB2E28-7F7E-40FD-8276-777D7E62FB0E}"/>
              </a:ext>
            </a:extLst>
          </p:cNvPr>
          <p:cNvSpPr txBox="1">
            <a:spLocks/>
          </p:cNvSpPr>
          <p:nvPr/>
        </p:nvSpPr>
        <p:spPr>
          <a:xfrm rot="5400000">
            <a:off x="-364056" y="4632108"/>
            <a:ext cx="1743657" cy="674688"/>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altLang="zh-CN" sz="4000" b="1" dirty="0">
                <a:latin typeface="字魂46号-喵喵体" panose="00000500000000000000" pitchFamily="2" charset="-122"/>
                <a:ea typeface="字魂46号-喵喵体" panose="00000500000000000000" pitchFamily="2" charset="-122"/>
                <a:cs typeface="Angsana New" panose="02020603050405020304" pitchFamily="18" charset="-34"/>
              </a:rPr>
              <a:t>………</a:t>
            </a:r>
            <a:endParaRPr lang="zh-CN" altLang="en-US" sz="4000" b="1" dirty="0">
              <a:latin typeface="字魂46号-喵喵体" panose="00000500000000000000" pitchFamily="2" charset="-122"/>
              <a:ea typeface="字魂46号-喵喵体" panose="00000500000000000000" pitchFamily="2" charset="-122"/>
              <a:cs typeface="Angsana New" panose="02020603050405020304" pitchFamily="18" charset="-34"/>
            </a:endParaRPr>
          </a:p>
        </p:txBody>
      </p:sp>
      <p:sp>
        <p:nvSpPr>
          <p:cNvPr id="16" name="标题 1">
            <a:extLst>
              <a:ext uri="{FF2B5EF4-FFF2-40B4-BE49-F238E27FC236}">
                <a16:creationId xmlns:a16="http://schemas.microsoft.com/office/drawing/2014/main" id="{65A0DAE5-F687-42B6-93BE-86DDF4D35C4D}"/>
              </a:ext>
            </a:extLst>
          </p:cNvPr>
          <p:cNvSpPr txBox="1">
            <a:spLocks/>
          </p:cNvSpPr>
          <p:nvPr/>
        </p:nvSpPr>
        <p:spPr>
          <a:xfrm rot="5400000">
            <a:off x="-618862" y="4574959"/>
            <a:ext cx="1743657" cy="674688"/>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altLang="zh-CN" sz="4000" b="1" dirty="0">
                <a:latin typeface="字魂46号-喵喵体" panose="00000500000000000000" pitchFamily="2" charset="-122"/>
                <a:ea typeface="字魂46号-喵喵体" panose="00000500000000000000" pitchFamily="2" charset="-122"/>
                <a:cs typeface="Angsana New" panose="02020603050405020304" pitchFamily="18" charset="-34"/>
              </a:rPr>
              <a:t>……</a:t>
            </a:r>
            <a:endParaRPr lang="zh-CN" altLang="en-US" sz="4000" b="1" dirty="0">
              <a:latin typeface="字魂46号-喵喵体" panose="00000500000000000000" pitchFamily="2" charset="-122"/>
              <a:ea typeface="字魂46号-喵喵体" panose="00000500000000000000" pitchFamily="2" charset="-122"/>
              <a:cs typeface="Angsana New" panose="02020603050405020304" pitchFamily="18" charset="-34"/>
            </a:endParaRPr>
          </a:p>
        </p:txBody>
      </p:sp>
      <p:sp>
        <p:nvSpPr>
          <p:cNvPr id="2" name="Rectangle 1"/>
          <p:cNvSpPr/>
          <p:nvPr/>
        </p:nvSpPr>
        <p:spPr>
          <a:xfrm>
            <a:off x="1184197" y="1933263"/>
            <a:ext cx="9727521" cy="3139321"/>
          </a:xfrm>
          <a:prstGeom prst="rect">
            <a:avLst/>
          </a:prstGeom>
        </p:spPr>
        <p:txBody>
          <a:bodyPr wrap="square">
            <a:spAutoFit/>
          </a:bodyPr>
          <a:lstStyle/>
          <a:p>
            <a:pPr algn="ctr">
              <a:spcBef>
                <a:spcPct val="50000"/>
              </a:spcBef>
            </a:pPr>
            <a:r>
              <a:rPr lang="en-US" sz="3600" dirty="0" err="1">
                <a:solidFill>
                  <a:srgbClr val="002060"/>
                </a:solidFill>
                <a:latin typeface="UTM Avo" panose="02040603050506020204" pitchFamily="18" charset="0"/>
                <a:cs typeface="Arial" panose="020B0604020202020204" pitchFamily="34" charset="0"/>
              </a:rPr>
              <a:t>Cây</a:t>
            </a:r>
            <a:r>
              <a:rPr lang="en-US" sz="3600" dirty="0">
                <a:solidFill>
                  <a:srgbClr val="002060"/>
                </a:solidFill>
                <a:latin typeface="UTM Avo" panose="02040603050506020204" pitchFamily="18" charset="0"/>
                <a:cs typeface="Arial" panose="020B0604020202020204" pitchFamily="34" charset="0"/>
              </a:rPr>
              <a:t> </a:t>
            </a:r>
            <a:r>
              <a:rPr lang="en-US" sz="3600" dirty="0" err="1">
                <a:solidFill>
                  <a:srgbClr val="002060"/>
                </a:solidFill>
                <a:latin typeface="UTM Avo" panose="02040603050506020204" pitchFamily="18" charset="0"/>
                <a:cs typeface="Arial" panose="020B0604020202020204" pitchFamily="34" charset="0"/>
              </a:rPr>
              <a:t>gì</a:t>
            </a:r>
            <a:r>
              <a:rPr lang="en-US" sz="3600" dirty="0">
                <a:solidFill>
                  <a:srgbClr val="002060"/>
                </a:solidFill>
                <a:latin typeface="UTM Avo" panose="02040603050506020204" pitchFamily="18" charset="0"/>
                <a:cs typeface="Arial" panose="020B0604020202020204" pitchFamily="34" charset="0"/>
              </a:rPr>
              <a:t> </a:t>
            </a:r>
            <a:r>
              <a:rPr lang="en-US" sz="3600" dirty="0" err="1">
                <a:solidFill>
                  <a:srgbClr val="002060"/>
                </a:solidFill>
                <a:latin typeface="UTM Avo" panose="02040603050506020204" pitchFamily="18" charset="0"/>
                <a:cs typeface="Arial" panose="020B0604020202020204" pitchFamily="34" charset="0"/>
              </a:rPr>
              <a:t>mọc</a:t>
            </a:r>
            <a:r>
              <a:rPr lang="en-US" sz="3600" dirty="0">
                <a:solidFill>
                  <a:srgbClr val="002060"/>
                </a:solidFill>
                <a:latin typeface="UTM Avo" panose="02040603050506020204" pitchFamily="18" charset="0"/>
                <a:cs typeface="Arial" panose="020B0604020202020204" pitchFamily="34" charset="0"/>
              </a:rPr>
              <a:t> ở </a:t>
            </a:r>
            <a:r>
              <a:rPr lang="en-US" sz="3600" dirty="0" err="1">
                <a:solidFill>
                  <a:srgbClr val="002060"/>
                </a:solidFill>
                <a:latin typeface="UTM Avo" panose="02040603050506020204" pitchFamily="18" charset="0"/>
                <a:cs typeface="Arial" panose="020B0604020202020204" pitchFamily="34" charset="0"/>
              </a:rPr>
              <a:t>sân</a:t>
            </a:r>
            <a:r>
              <a:rPr lang="en-US" sz="3600" dirty="0">
                <a:solidFill>
                  <a:srgbClr val="002060"/>
                </a:solidFill>
                <a:latin typeface="UTM Avo" panose="02040603050506020204" pitchFamily="18" charset="0"/>
                <a:cs typeface="Arial" panose="020B0604020202020204" pitchFamily="34" charset="0"/>
              </a:rPr>
              <a:t> </a:t>
            </a:r>
            <a:r>
              <a:rPr lang="en-US" sz="3600" dirty="0" err="1">
                <a:solidFill>
                  <a:srgbClr val="002060"/>
                </a:solidFill>
                <a:latin typeface="UTM Avo" panose="02040603050506020204" pitchFamily="18" charset="0"/>
                <a:cs typeface="Arial" panose="020B0604020202020204" pitchFamily="34" charset="0"/>
              </a:rPr>
              <a:t>trường</a:t>
            </a:r>
            <a:r>
              <a:rPr lang="en-US" sz="3600" dirty="0">
                <a:solidFill>
                  <a:srgbClr val="002060"/>
                </a:solidFill>
                <a:latin typeface="UTM Avo" panose="02040603050506020204" pitchFamily="18" charset="0"/>
                <a:cs typeface="Arial" panose="020B0604020202020204" pitchFamily="34" charset="0"/>
              </a:rPr>
              <a:t>?</a:t>
            </a:r>
          </a:p>
          <a:p>
            <a:pPr algn="ctr">
              <a:spcBef>
                <a:spcPct val="50000"/>
              </a:spcBef>
            </a:pPr>
            <a:r>
              <a:rPr lang="en-US" sz="3600" dirty="0" err="1">
                <a:solidFill>
                  <a:srgbClr val="002060"/>
                </a:solidFill>
                <a:latin typeface="UTM Avo" panose="02040603050506020204" pitchFamily="18" charset="0"/>
                <a:cs typeface="Arial" panose="020B0604020202020204" pitchFamily="34" charset="0"/>
              </a:rPr>
              <a:t>Cùng</a:t>
            </a:r>
            <a:r>
              <a:rPr lang="en-US" sz="3600" dirty="0">
                <a:solidFill>
                  <a:srgbClr val="002060"/>
                </a:solidFill>
                <a:latin typeface="UTM Avo" panose="02040603050506020204" pitchFamily="18" charset="0"/>
                <a:cs typeface="Arial" panose="020B0604020202020204" pitchFamily="34" charset="0"/>
              </a:rPr>
              <a:t> </a:t>
            </a:r>
            <a:r>
              <a:rPr lang="en-US" sz="3600" dirty="0" err="1">
                <a:solidFill>
                  <a:srgbClr val="002060"/>
                </a:solidFill>
                <a:latin typeface="UTM Avo" panose="02040603050506020204" pitchFamily="18" charset="0"/>
                <a:cs typeface="Arial" panose="020B0604020202020204" pitchFamily="34" charset="0"/>
              </a:rPr>
              <a:t>em</a:t>
            </a:r>
            <a:r>
              <a:rPr lang="en-US" sz="3600" dirty="0">
                <a:solidFill>
                  <a:srgbClr val="002060"/>
                </a:solidFill>
                <a:latin typeface="UTM Avo" panose="02040603050506020204" pitchFamily="18" charset="0"/>
                <a:cs typeface="Arial" panose="020B0604020202020204" pitchFamily="34" charset="0"/>
              </a:rPr>
              <a:t> </a:t>
            </a:r>
            <a:r>
              <a:rPr lang="en-US" sz="3600" dirty="0" err="1">
                <a:solidFill>
                  <a:srgbClr val="002060"/>
                </a:solidFill>
                <a:latin typeface="UTM Avo" panose="02040603050506020204" pitchFamily="18" charset="0"/>
                <a:cs typeface="Arial" panose="020B0604020202020204" pitchFamily="34" charset="0"/>
              </a:rPr>
              <a:t>năm</a:t>
            </a:r>
            <a:r>
              <a:rPr lang="en-US" sz="3600" dirty="0">
                <a:solidFill>
                  <a:srgbClr val="002060"/>
                </a:solidFill>
                <a:latin typeface="UTM Avo" panose="02040603050506020204" pitchFamily="18" charset="0"/>
                <a:cs typeface="Arial" panose="020B0604020202020204" pitchFamily="34" charset="0"/>
              </a:rPr>
              <a:t> </a:t>
            </a:r>
            <a:r>
              <a:rPr lang="en-US" sz="3600" dirty="0" err="1">
                <a:solidFill>
                  <a:srgbClr val="002060"/>
                </a:solidFill>
                <a:latin typeface="UTM Avo" panose="02040603050506020204" pitchFamily="18" charset="0"/>
                <a:cs typeface="Arial" panose="020B0604020202020204" pitchFamily="34" charset="0"/>
              </a:rPr>
              <a:t>tháng</a:t>
            </a:r>
            <a:r>
              <a:rPr lang="en-US" sz="3600" dirty="0">
                <a:solidFill>
                  <a:srgbClr val="002060"/>
                </a:solidFill>
                <a:latin typeface="UTM Avo" panose="02040603050506020204" pitchFamily="18" charset="0"/>
                <a:cs typeface="Arial" panose="020B0604020202020204" pitchFamily="34" charset="0"/>
              </a:rPr>
              <a:t> </a:t>
            </a:r>
            <a:r>
              <a:rPr lang="en-US" sz="3600" dirty="0" err="1">
                <a:solidFill>
                  <a:srgbClr val="002060"/>
                </a:solidFill>
                <a:latin typeface="UTM Avo" panose="02040603050506020204" pitchFamily="18" charset="0"/>
                <a:cs typeface="Arial" panose="020B0604020202020204" pitchFamily="34" charset="0"/>
              </a:rPr>
              <a:t>thân</a:t>
            </a:r>
            <a:r>
              <a:rPr lang="en-US" sz="3600" dirty="0">
                <a:solidFill>
                  <a:srgbClr val="002060"/>
                </a:solidFill>
                <a:latin typeface="UTM Avo" panose="02040603050506020204" pitchFamily="18" charset="0"/>
                <a:cs typeface="Arial" panose="020B0604020202020204" pitchFamily="34" charset="0"/>
              </a:rPr>
              <a:t> </a:t>
            </a:r>
            <a:r>
              <a:rPr lang="en-US" sz="3600" dirty="0" err="1">
                <a:solidFill>
                  <a:srgbClr val="002060"/>
                </a:solidFill>
                <a:latin typeface="UTM Avo" panose="02040603050506020204" pitchFamily="18" charset="0"/>
                <a:cs typeface="Arial" panose="020B0604020202020204" pitchFamily="34" charset="0"/>
              </a:rPr>
              <a:t>thương</a:t>
            </a:r>
            <a:r>
              <a:rPr lang="en-US" sz="3600" dirty="0">
                <a:solidFill>
                  <a:srgbClr val="002060"/>
                </a:solidFill>
                <a:latin typeface="UTM Avo" panose="02040603050506020204" pitchFamily="18" charset="0"/>
                <a:cs typeface="Arial" panose="020B0604020202020204" pitchFamily="34" charset="0"/>
              </a:rPr>
              <a:t> </a:t>
            </a:r>
            <a:r>
              <a:rPr lang="en-US" sz="3600" dirty="0" err="1">
                <a:solidFill>
                  <a:srgbClr val="002060"/>
                </a:solidFill>
                <a:latin typeface="UTM Avo" panose="02040603050506020204" pitchFamily="18" charset="0"/>
                <a:cs typeface="Arial" panose="020B0604020202020204" pitchFamily="34" charset="0"/>
              </a:rPr>
              <a:t>bạn</a:t>
            </a:r>
            <a:r>
              <a:rPr lang="en-US" sz="3600" dirty="0">
                <a:solidFill>
                  <a:srgbClr val="002060"/>
                </a:solidFill>
                <a:latin typeface="UTM Avo" panose="02040603050506020204" pitchFamily="18" charset="0"/>
                <a:cs typeface="Arial" panose="020B0604020202020204" pitchFamily="34" charset="0"/>
              </a:rPr>
              <a:t> </a:t>
            </a:r>
            <a:r>
              <a:rPr lang="en-US" sz="3600" dirty="0" err="1">
                <a:solidFill>
                  <a:srgbClr val="002060"/>
                </a:solidFill>
                <a:latin typeface="UTM Avo" panose="02040603050506020204" pitchFamily="18" charset="0"/>
                <a:cs typeface="Arial" panose="020B0604020202020204" pitchFamily="34" charset="0"/>
              </a:rPr>
              <a:t>bè</a:t>
            </a:r>
            <a:endParaRPr lang="en-US" sz="3600" dirty="0">
              <a:solidFill>
                <a:srgbClr val="002060"/>
              </a:solidFill>
              <a:latin typeface="UTM Avo" panose="02040603050506020204" pitchFamily="18" charset="0"/>
              <a:cs typeface="Arial" panose="020B0604020202020204" pitchFamily="34" charset="0"/>
            </a:endParaRPr>
          </a:p>
          <a:p>
            <a:pPr algn="ctr">
              <a:spcBef>
                <a:spcPct val="50000"/>
              </a:spcBef>
            </a:pPr>
            <a:r>
              <a:rPr lang="en-US" sz="3600" dirty="0" err="1">
                <a:solidFill>
                  <a:srgbClr val="002060"/>
                </a:solidFill>
                <a:latin typeface="UTM Avo" panose="02040603050506020204" pitchFamily="18" charset="0"/>
                <a:cs typeface="Arial" panose="020B0604020202020204" pitchFamily="34" charset="0"/>
              </a:rPr>
              <a:t>Nấp</a:t>
            </a:r>
            <a:r>
              <a:rPr lang="en-US" sz="3600" dirty="0">
                <a:solidFill>
                  <a:srgbClr val="002060"/>
                </a:solidFill>
                <a:latin typeface="UTM Avo" panose="02040603050506020204" pitchFamily="18" charset="0"/>
                <a:cs typeface="Arial" panose="020B0604020202020204" pitchFamily="34" charset="0"/>
              </a:rPr>
              <a:t> </a:t>
            </a:r>
            <a:r>
              <a:rPr lang="en-US" sz="3600" dirty="0" err="1">
                <a:solidFill>
                  <a:srgbClr val="002060"/>
                </a:solidFill>
                <a:latin typeface="UTM Avo" panose="02040603050506020204" pitchFamily="18" charset="0"/>
                <a:cs typeface="Arial" panose="020B0604020202020204" pitchFamily="34" charset="0"/>
              </a:rPr>
              <a:t>trong</a:t>
            </a:r>
            <a:r>
              <a:rPr lang="en-US" sz="3600" dirty="0">
                <a:solidFill>
                  <a:srgbClr val="002060"/>
                </a:solidFill>
                <a:latin typeface="UTM Avo" panose="02040603050506020204" pitchFamily="18" charset="0"/>
                <a:cs typeface="Arial" panose="020B0604020202020204" pitchFamily="34" charset="0"/>
              </a:rPr>
              <a:t> </a:t>
            </a:r>
            <a:r>
              <a:rPr lang="en-US" sz="3600" dirty="0" err="1">
                <a:solidFill>
                  <a:srgbClr val="002060"/>
                </a:solidFill>
                <a:latin typeface="UTM Avo" panose="02040603050506020204" pitchFamily="18" charset="0"/>
                <a:cs typeface="Arial" panose="020B0604020202020204" pitchFamily="34" charset="0"/>
              </a:rPr>
              <a:t>tán</a:t>
            </a:r>
            <a:r>
              <a:rPr lang="en-US" sz="3600" dirty="0">
                <a:solidFill>
                  <a:srgbClr val="002060"/>
                </a:solidFill>
                <a:latin typeface="UTM Avo" panose="02040603050506020204" pitchFamily="18" charset="0"/>
                <a:cs typeface="Arial" panose="020B0604020202020204" pitchFamily="34" charset="0"/>
              </a:rPr>
              <a:t> </a:t>
            </a:r>
            <a:r>
              <a:rPr lang="en-US" sz="3600" dirty="0" err="1">
                <a:solidFill>
                  <a:srgbClr val="002060"/>
                </a:solidFill>
                <a:latin typeface="UTM Avo" panose="02040603050506020204" pitchFamily="18" charset="0"/>
                <a:cs typeface="Arial" panose="020B0604020202020204" pitchFamily="34" charset="0"/>
              </a:rPr>
              <a:t>lá</a:t>
            </a:r>
            <a:r>
              <a:rPr lang="en-US" sz="3600" dirty="0">
                <a:solidFill>
                  <a:srgbClr val="002060"/>
                </a:solidFill>
                <a:latin typeface="UTM Avo" panose="02040603050506020204" pitchFamily="18" charset="0"/>
                <a:cs typeface="Arial" panose="020B0604020202020204" pitchFamily="34" charset="0"/>
              </a:rPr>
              <a:t> </a:t>
            </a:r>
            <a:r>
              <a:rPr lang="en-US" sz="3600" dirty="0" err="1">
                <a:solidFill>
                  <a:srgbClr val="002060"/>
                </a:solidFill>
                <a:latin typeface="UTM Avo" panose="02040603050506020204" pitchFamily="18" charset="0"/>
                <a:cs typeface="Arial" panose="020B0604020202020204" pitchFamily="34" charset="0"/>
              </a:rPr>
              <a:t>tiếng</a:t>
            </a:r>
            <a:r>
              <a:rPr lang="en-US" sz="3600" dirty="0">
                <a:solidFill>
                  <a:srgbClr val="002060"/>
                </a:solidFill>
                <a:latin typeface="UTM Avo" panose="02040603050506020204" pitchFamily="18" charset="0"/>
                <a:cs typeface="Arial" panose="020B0604020202020204" pitchFamily="34" charset="0"/>
              </a:rPr>
              <a:t> </a:t>
            </a:r>
            <a:r>
              <a:rPr lang="en-US" sz="3600" dirty="0" err="1">
                <a:solidFill>
                  <a:srgbClr val="002060"/>
                </a:solidFill>
                <a:latin typeface="UTM Avo" panose="02040603050506020204" pitchFamily="18" charset="0"/>
                <a:cs typeface="Arial" panose="020B0604020202020204" pitchFamily="34" charset="0"/>
              </a:rPr>
              <a:t>ve</a:t>
            </a:r>
            <a:endParaRPr lang="en-US" sz="3600" dirty="0">
              <a:solidFill>
                <a:srgbClr val="002060"/>
              </a:solidFill>
              <a:latin typeface="UTM Avo" panose="02040603050506020204" pitchFamily="18" charset="0"/>
              <a:cs typeface="Arial" panose="020B0604020202020204" pitchFamily="34" charset="0"/>
            </a:endParaRPr>
          </a:p>
          <a:p>
            <a:pPr algn="ctr">
              <a:spcBef>
                <a:spcPct val="50000"/>
              </a:spcBef>
            </a:pPr>
            <a:r>
              <a:rPr lang="en-US" sz="3600" dirty="0" err="1">
                <a:solidFill>
                  <a:srgbClr val="002060"/>
                </a:solidFill>
                <a:latin typeface="UTM Avo" panose="02040603050506020204" pitchFamily="18" charset="0"/>
                <a:cs typeface="Arial" panose="020B0604020202020204" pitchFamily="34" charset="0"/>
              </a:rPr>
              <a:t>Sắc</a:t>
            </a:r>
            <a:r>
              <a:rPr lang="en-US" sz="3600" dirty="0">
                <a:solidFill>
                  <a:srgbClr val="002060"/>
                </a:solidFill>
                <a:latin typeface="UTM Avo" panose="02040603050506020204" pitchFamily="18" charset="0"/>
                <a:cs typeface="Arial" panose="020B0604020202020204" pitchFamily="34" charset="0"/>
              </a:rPr>
              <a:t> </a:t>
            </a:r>
            <a:r>
              <a:rPr lang="en-US" sz="3600" dirty="0" err="1">
                <a:solidFill>
                  <a:srgbClr val="002060"/>
                </a:solidFill>
                <a:latin typeface="UTM Avo" panose="02040603050506020204" pitchFamily="18" charset="0"/>
                <a:cs typeface="Arial" panose="020B0604020202020204" pitchFamily="34" charset="0"/>
              </a:rPr>
              <a:t>hoa</a:t>
            </a:r>
            <a:r>
              <a:rPr lang="en-US" sz="3600" dirty="0">
                <a:solidFill>
                  <a:srgbClr val="002060"/>
                </a:solidFill>
                <a:latin typeface="UTM Avo" panose="02040603050506020204" pitchFamily="18" charset="0"/>
                <a:cs typeface="Arial" panose="020B0604020202020204" pitchFamily="34" charset="0"/>
              </a:rPr>
              <a:t> </a:t>
            </a:r>
            <a:r>
              <a:rPr lang="en-US" sz="3600" dirty="0" err="1">
                <a:solidFill>
                  <a:srgbClr val="002060"/>
                </a:solidFill>
                <a:latin typeface="UTM Avo" panose="02040603050506020204" pitchFamily="18" charset="0"/>
                <a:cs typeface="Arial" panose="020B0604020202020204" pitchFamily="34" charset="0"/>
              </a:rPr>
              <a:t>đỏ</a:t>
            </a:r>
            <a:r>
              <a:rPr lang="en-US" sz="3600" dirty="0">
                <a:solidFill>
                  <a:srgbClr val="002060"/>
                </a:solidFill>
                <a:latin typeface="UTM Avo" panose="02040603050506020204" pitchFamily="18" charset="0"/>
                <a:cs typeface="Arial" panose="020B0604020202020204" pitchFamily="34" charset="0"/>
              </a:rPr>
              <a:t> </a:t>
            </a:r>
            <a:r>
              <a:rPr lang="en-US" sz="3600" dirty="0" err="1">
                <a:solidFill>
                  <a:srgbClr val="002060"/>
                </a:solidFill>
                <a:latin typeface="UTM Avo" panose="02040603050506020204" pitchFamily="18" charset="0"/>
                <a:cs typeface="Arial" panose="020B0604020202020204" pitchFamily="34" charset="0"/>
              </a:rPr>
              <a:t>rực</a:t>
            </a:r>
            <a:r>
              <a:rPr lang="en-US" sz="3600" dirty="0">
                <a:solidFill>
                  <a:srgbClr val="002060"/>
                </a:solidFill>
                <a:latin typeface="UTM Avo" panose="02040603050506020204" pitchFamily="18" charset="0"/>
                <a:cs typeface="Arial" panose="020B0604020202020204" pitchFamily="34" charset="0"/>
              </a:rPr>
              <a:t> </a:t>
            </a:r>
            <a:r>
              <a:rPr lang="en-US" sz="3600" dirty="0" err="1">
                <a:solidFill>
                  <a:srgbClr val="002060"/>
                </a:solidFill>
                <a:latin typeface="UTM Avo" panose="02040603050506020204" pitchFamily="18" charset="0"/>
                <a:cs typeface="Arial" panose="020B0604020202020204" pitchFamily="34" charset="0"/>
              </a:rPr>
              <a:t>gọi</a:t>
            </a:r>
            <a:r>
              <a:rPr lang="en-US" sz="3600" dirty="0">
                <a:solidFill>
                  <a:srgbClr val="002060"/>
                </a:solidFill>
                <a:latin typeface="UTM Avo" panose="02040603050506020204" pitchFamily="18" charset="0"/>
                <a:cs typeface="Arial" panose="020B0604020202020204" pitchFamily="34" charset="0"/>
              </a:rPr>
              <a:t> </a:t>
            </a:r>
            <a:r>
              <a:rPr lang="en-US" sz="3600" dirty="0" err="1">
                <a:solidFill>
                  <a:srgbClr val="002060"/>
                </a:solidFill>
                <a:latin typeface="UTM Avo" panose="02040603050506020204" pitchFamily="18" charset="0"/>
                <a:cs typeface="Arial" panose="020B0604020202020204" pitchFamily="34" charset="0"/>
              </a:rPr>
              <a:t>hè</a:t>
            </a:r>
            <a:r>
              <a:rPr lang="en-US" sz="3600" dirty="0">
                <a:solidFill>
                  <a:srgbClr val="002060"/>
                </a:solidFill>
                <a:latin typeface="UTM Avo" panose="02040603050506020204" pitchFamily="18" charset="0"/>
                <a:cs typeface="Arial" panose="020B0604020202020204" pitchFamily="34" charset="0"/>
              </a:rPr>
              <a:t> </a:t>
            </a:r>
            <a:r>
              <a:rPr lang="en-US" sz="3600" dirty="0" err="1">
                <a:solidFill>
                  <a:srgbClr val="002060"/>
                </a:solidFill>
                <a:latin typeface="UTM Avo" panose="02040603050506020204" pitchFamily="18" charset="0"/>
                <a:cs typeface="Arial" panose="020B0604020202020204" pitchFamily="34" charset="0"/>
              </a:rPr>
              <a:t>đến</a:t>
            </a:r>
            <a:r>
              <a:rPr lang="en-US" sz="3600" dirty="0">
                <a:solidFill>
                  <a:srgbClr val="002060"/>
                </a:solidFill>
                <a:latin typeface="UTM Avo" panose="02040603050506020204" pitchFamily="18" charset="0"/>
                <a:cs typeface="Arial" panose="020B0604020202020204" pitchFamily="34" charset="0"/>
              </a:rPr>
              <a:t> </a:t>
            </a:r>
            <a:r>
              <a:rPr lang="en-US" sz="3600" dirty="0" err="1">
                <a:solidFill>
                  <a:srgbClr val="002060"/>
                </a:solidFill>
                <a:latin typeface="UTM Avo" panose="02040603050506020204" pitchFamily="18" charset="0"/>
                <a:cs typeface="Arial" panose="020B0604020202020204" pitchFamily="34" charset="0"/>
              </a:rPr>
              <a:t>mau</a:t>
            </a:r>
            <a:r>
              <a:rPr lang="en-US" sz="3600" dirty="0">
                <a:solidFill>
                  <a:srgbClr val="002060"/>
                </a:solidFill>
                <a:latin typeface="UTM Avo" panose="02040603050506020204" pitchFamily="18" charset="0"/>
                <a:cs typeface="Arial" panose="020B0604020202020204" pitchFamily="34" charset="0"/>
              </a:rPr>
              <a:t>.</a:t>
            </a:r>
          </a:p>
        </p:txBody>
      </p:sp>
      <p:sp>
        <p:nvSpPr>
          <p:cNvPr id="26" name="TextBox 25"/>
          <p:cNvSpPr txBox="1"/>
          <p:nvPr/>
        </p:nvSpPr>
        <p:spPr>
          <a:xfrm>
            <a:off x="1602305" y="670338"/>
            <a:ext cx="9541163" cy="1107996"/>
          </a:xfrm>
          <a:prstGeom prst="rect">
            <a:avLst/>
          </a:prstGeom>
          <a:noFill/>
        </p:spPr>
        <p:txBody>
          <a:bodyPr wrap="square" rtlCol="0">
            <a:spAutoFit/>
          </a:bodyPr>
          <a:lstStyle/>
          <a:p>
            <a:r>
              <a:rPr lang="en-US" sz="6600" b="1" dirty="0">
                <a:solidFill>
                  <a:srgbClr val="F04425"/>
                </a:solidFill>
                <a:effectLst>
                  <a:outerShdw blurRad="38100" dist="38100" dir="2700000" algn="tl">
                    <a:srgbClr val="000000">
                      <a:alpha val="43137"/>
                    </a:srgbClr>
                  </a:outerShdw>
                </a:effectLst>
                <a:latin typeface="UTM Futura Extra" panose="02040603050506020204" pitchFamily="18" charset="0"/>
              </a:rPr>
              <a:t>ĐỐ VUI CÓ THƯỞNG</a:t>
            </a:r>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15776" y="889889"/>
            <a:ext cx="6349112" cy="6349112"/>
          </a:xfrm>
          <a:prstGeom prst="rect">
            <a:avLst/>
          </a:prstGeom>
        </p:spPr>
      </p:pic>
      <p:pic>
        <p:nvPicPr>
          <p:cNvPr id="24" name="Picture 2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1001" y="4852278"/>
            <a:ext cx="12858751" cy="2077660"/>
          </a:xfrm>
          <a:prstGeom prst="rect">
            <a:avLst/>
          </a:prstGeom>
        </p:spPr>
      </p:pic>
      <p:sp>
        <p:nvSpPr>
          <p:cNvPr id="39" name="Rectangle 38"/>
          <p:cNvSpPr/>
          <p:nvPr/>
        </p:nvSpPr>
        <p:spPr>
          <a:xfrm>
            <a:off x="509508" y="4377606"/>
            <a:ext cx="5858996" cy="830997"/>
          </a:xfrm>
          <a:prstGeom prst="rect">
            <a:avLst/>
          </a:prstGeom>
        </p:spPr>
        <p:txBody>
          <a:bodyPr wrap="square">
            <a:spAutoFit/>
          </a:bodyPr>
          <a:lstStyle/>
          <a:p>
            <a:pPr algn="ctr">
              <a:spcBef>
                <a:spcPct val="50000"/>
              </a:spcBef>
            </a:pPr>
            <a:r>
              <a:rPr lang="en-US" sz="4800" b="1" dirty="0" err="1">
                <a:solidFill>
                  <a:schemeClr val="accent5">
                    <a:lumMod val="75000"/>
                  </a:schemeClr>
                </a:solidFill>
                <a:latin typeface="UTM Avo" panose="02040603050506020204" pitchFamily="18" charset="0"/>
                <a:cs typeface="Arial" panose="020B0604020202020204" pitchFamily="34" charset="0"/>
              </a:rPr>
              <a:t>Cây</a:t>
            </a:r>
            <a:r>
              <a:rPr lang="en-US" sz="4800" b="1" dirty="0">
                <a:solidFill>
                  <a:schemeClr val="accent5">
                    <a:lumMod val="75000"/>
                  </a:schemeClr>
                </a:solidFill>
                <a:latin typeface="UTM Avo" panose="02040603050506020204" pitchFamily="18" charset="0"/>
                <a:cs typeface="Arial" panose="020B0604020202020204" pitchFamily="34" charset="0"/>
              </a:rPr>
              <a:t> </a:t>
            </a:r>
            <a:r>
              <a:rPr lang="en-US" sz="4800" b="1" dirty="0" err="1">
                <a:solidFill>
                  <a:schemeClr val="accent5">
                    <a:lumMod val="75000"/>
                  </a:schemeClr>
                </a:solidFill>
                <a:latin typeface="UTM Avo" panose="02040603050506020204" pitchFamily="18" charset="0"/>
                <a:cs typeface="Arial" panose="020B0604020202020204" pitchFamily="34" charset="0"/>
              </a:rPr>
              <a:t>phượng</a:t>
            </a:r>
            <a:r>
              <a:rPr lang="en-US" sz="4800" b="1" dirty="0">
                <a:solidFill>
                  <a:schemeClr val="accent5">
                    <a:lumMod val="75000"/>
                  </a:schemeClr>
                </a:solidFill>
                <a:latin typeface="UTM Avo" panose="02040603050506020204" pitchFamily="18" charset="0"/>
                <a:cs typeface="Arial" panose="020B0604020202020204" pitchFamily="34" charset="0"/>
              </a:rPr>
              <a:t> </a:t>
            </a:r>
            <a:r>
              <a:rPr lang="en-US" sz="4800" b="1" dirty="0" err="1">
                <a:solidFill>
                  <a:schemeClr val="accent5">
                    <a:lumMod val="75000"/>
                  </a:schemeClr>
                </a:solidFill>
                <a:latin typeface="UTM Avo" panose="02040603050506020204" pitchFamily="18" charset="0"/>
                <a:cs typeface="Arial" panose="020B0604020202020204" pitchFamily="34" charset="0"/>
              </a:rPr>
              <a:t>vĩ</a:t>
            </a:r>
            <a:endParaRPr lang="en-US" sz="4800" b="1" dirty="0">
              <a:solidFill>
                <a:schemeClr val="accent5">
                  <a:lumMod val="75000"/>
                </a:schemeClr>
              </a:solidFill>
              <a:latin typeface="UTM Avo" panose="02040603050506020204" pitchFamily="18" charset="0"/>
              <a:cs typeface="Arial" panose="020B0604020202020204" pitchFamily="34" charset="0"/>
            </a:endParaRPr>
          </a:p>
        </p:txBody>
      </p:sp>
    </p:spTree>
    <p:extLst>
      <p:ext uri="{BB962C8B-B14F-4D97-AF65-F5344CB8AC3E}">
        <p14:creationId xmlns:p14="http://schemas.microsoft.com/office/powerpoint/2010/main" val="34946622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Effect transition="in" filter="fade">
                                      <p:cBhvr>
                                        <p:cTn id="9" dur="500"/>
                                        <p:tgtEl>
                                          <p:spTgt spid="26"/>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xit" presetSubtype="21" fill="hold" grpId="1" nodeType="clickEffect">
                                  <p:stCondLst>
                                    <p:cond delay="0"/>
                                  </p:stCondLst>
                                  <p:childTnLst>
                                    <p:animEffect transition="out" filter="barn(inVertical)">
                                      <p:cBhvr>
                                        <p:cTn id="18" dur="500"/>
                                        <p:tgtEl>
                                          <p:spTgt spid="2"/>
                                        </p:tgtEl>
                                      </p:cBhvr>
                                    </p:animEffect>
                                    <p:set>
                                      <p:cBhvr>
                                        <p:cTn id="19" dur="1" fill="hold">
                                          <p:stCondLst>
                                            <p:cond delay="499"/>
                                          </p:stCondLst>
                                        </p:cTn>
                                        <p:tgtEl>
                                          <p:spTgt spid="2"/>
                                        </p:tgtEl>
                                        <p:attrNameLst>
                                          <p:attrName>style.visibility</p:attrName>
                                        </p:attrNameLst>
                                      </p:cBhvr>
                                      <p:to>
                                        <p:strVal val="hidden"/>
                                      </p:to>
                                    </p:set>
                                  </p:childTnLst>
                                </p:cTn>
                              </p:par>
                            </p:childTnLst>
                          </p:cTn>
                        </p:par>
                        <p:par>
                          <p:cTn id="20" fill="hold">
                            <p:stCondLst>
                              <p:cond delay="500"/>
                            </p:stCondLst>
                            <p:childTnLst>
                              <p:par>
                                <p:cTn id="21" presetID="22" presetClass="entr" presetSubtype="4" fill="hold" nodeType="after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wipe(down)">
                                      <p:cBhvr>
                                        <p:cTn id="23" dur="1000"/>
                                        <p:tgtEl>
                                          <p:spTgt spid="3"/>
                                        </p:tgtEl>
                                      </p:cBhvr>
                                    </p:animEffect>
                                  </p:childTnLst>
                                  <p:subTnLst>
                                    <p:audio>
                                      <p:cMediaNode>
                                        <p:cTn display="0" masterRel="sameClick">
                                          <p:stCondLst>
                                            <p:cond evt="begin" delay="0">
                                              <p:tn val="21"/>
                                            </p:cond>
                                          </p:stCondLst>
                                          <p:endCondLst>
                                            <p:cond evt="onStopAudio" delay="0">
                                              <p:tgtEl>
                                                <p:sldTgt/>
                                              </p:tgtEl>
                                            </p:cond>
                                          </p:endCondLst>
                                        </p:cTn>
                                        <p:tgtEl>
                                          <p:sndTgt r:embed="rId3" name="applause.wav"/>
                                        </p:tgtEl>
                                      </p:cMediaNode>
                                    </p:audio>
                                  </p:subTnLst>
                                </p:cTn>
                              </p:par>
                              <p:par>
                                <p:cTn id="24" presetID="2" presetClass="entr" presetSubtype="8" fill="hold" grpId="0" nodeType="withEffect">
                                  <p:stCondLst>
                                    <p:cond delay="0"/>
                                  </p:stCondLst>
                                  <p:childTnLst>
                                    <p:set>
                                      <p:cBhvr>
                                        <p:cTn id="25" dur="1" fill="hold">
                                          <p:stCondLst>
                                            <p:cond delay="0"/>
                                          </p:stCondLst>
                                        </p:cTn>
                                        <p:tgtEl>
                                          <p:spTgt spid="39"/>
                                        </p:tgtEl>
                                        <p:attrNameLst>
                                          <p:attrName>style.visibility</p:attrName>
                                        </p:attrNameLst>
                                      </p:cBhvr>
                                      <p:to>
                                        <p:strVal val="visible"/>
                                      </p:to>
                                    </p:set>
                                    <p:anim calcmode="lin" valueType="num">
                                      <p:cBhvr additive="base">
                                        <p:cTn id="26" dur="1000" fill="hold"/>
                                        <p:tgtEl>
                                          <p:spTgt spid="39"/>
                                        </p:tgtEl>
                                        <p:attrNameLst>
                                          <p:attrName>ppt_x</p:attrName>
                                        </p:attrNameLst>
                                      </p:cBhvr>
                                      <p:tavLst>
                                        <p:tav tm="0">
                                          <p:val>
                                            <p:strVal val="0-#ppt_w/2"/>
                                          </p:val>
                                        </p:tav>
                                        <p:tav tm="100000">
                                          <p:val>
                                            <p:strVal val="#ppt_x"/>
                                          </p:val>
                                        </p:tav>
                                      </p:tavLst>
                                    </p:anim>
                                    <p:anim calcmode="lin" valueType="num">
                                      <p:cBhvr additive="base">
                                        <p:cTn id="27" dur="1000" fill="hold"/>
                                        <p:tgtEl>
                                          <p:spTgt spid="3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26" grpId="0"/>
      <p:bldP spid="39"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圆角 4">
            <a:extLst>
              <a:ext uri="{FF2B5EF4-FFF2-40B4-BE49-F238E27FC236}">
                <a16:creationId xmlns:a16="http://schemas.microsoft.com/office/drawing/2014/main" id="{A8006540-FE0B-40B9-9637-91A10F18C8E2}"/>
              </a:ext>
            </a:extLst>
          </p:cNvPr>
          <p:cNvSpPr/>
          <p:nvPr/>
        </p:nvSpPr>
        <p:spPr>
          <a:xfrm>
            <a:off x="282804" y="216817"/>
            <a:ext cx="11623250" cy="6476214"/>
          </a:xfrm>
          <a:prstGeom prst="roundRect">
            <a:avLst>
              <a:gd name="adj" fmla="val 7656"/>
            </a:avLst>
          </a:prstGeom>
          <a:solidFill>
            <a:schemeClr val="bg1"/>
          </a:solidFill>
          <a:ln w="762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Rectangle 13"/>
          <p:cNvSpPr/>
          <p:nvPr/>
        </p:nvSpPr>
        <p:spPr>
          <a:xfrm>
            <a:off x="471341" y="287273"/>
            <a:ext cx="11246176" cy="6401753"/>
          </a:xfrm>
          <a:prstGeom prst="rect">
            <a:avLst/>
          </a:prstGeom>
        </p:spPr>
        <p:txBody>
          <a:bodyPr wrap="square">
            <a:spAutoFit/>
          </a:bodyPr>
          <a:lstStyle/>
          <a:p>
            <a:pPr algn="ctr"/>
            <a:r>
              <a:rPr lang="vi-VN" sz="2800" b="1" dirty="0">
                <a:solidFill>
                  <a:srgbClr val="FF0000"/>
                </a:solidFill>
                <a:latin typeface="UTM Avo" panose="02040603050506020204" pitchFamily="18" charset="0"/>
              </a:rPr>
              <a:t>Hoa học trò​</a:t>
            </a:r>
            <a:endParaRPr lang="en-US" sz="2800" b="1" dirty="0">
              <a:solidFill>
                <a:srgbClr val="FF0000"/>
              </a:solidFill>
              <a:latin typeface="UTM Avo" panose="02040603050506020204" pitchFamily="18" charset="0"/>
            </a:endParaRPr>
          </a:p>
          <a:p>
            <a:pPr algn="just">
              <a:spcBef>
                <a:spcPts val="600"/>
              </a:spcBef>
              <a:spcAft>
                <a:spcPts val="600"/>
              </a:spcAft>
            </a:pPr>
            <a:r>
              <a:rPr lang="en-US" sz="2200" dirty="0">
                <a:solidFill>
                  <a:srgbClr val="002060"/>
                </a:solidFill>
                <a:latin typeface="UTM Avo" panose="02040603050506020204" pitchFamily="18" charset="0"/>
              </a:rPr>
              <a:t>	</a:t>
            </a:r>
            <a:r>
              <a:rPr lang="vi-VN" sz="2200" dirty="0">
                <a:solidFill>
                  <a:srgbClr val="002060"/>
                </a:solidFill>
                <a:latin typeface="UTM Avo" panose="02040603050506020204" pitchFamily="18" charset="0"/>
              </a:rPr>
              <a:t>Phượng không phải là một đóa, không phải vài cành; phượng đây là cả một loạt, cả một vùng, cả một góc trời đỏ rực. Mỗi hoa chỉ là một phần tử của xã hội thắm tươi; người ta quên đóa hoa, chỉ nghĩ đến cây, đến hàng, đến những tán hoa lớn xòe ra như muôn ngàn con bướm thắm đậu khít nhau.</a:t>
            </a:r>
          </a:p>
          <a:p>
            <a:pPr algn="just">
              <a:spcBef>
                <a:spcPts val="600"/>
              </a:spcBef>
              <a:spcAft>
                <a:spcPts val="600"/>
              </a:spcAft>
            </a:pPr>
            <a:r>
              <a:rPr lang="en-US" sz="2200" dirty="0">
                <a:solidFill>
                  <a:srgbClr val="002060"/>
                </a:solidFill>
                <a:latin typeface="UTM Avo" panose="02040603050506020204" pitchFamily="18" charset="0"/>
              </a:rPr>
              <a:t>	</a:t>
            </a:r>
            <a:r>
              <a:rPr lang="vi-VN" sz="2200" dirty="0">
                <a:solidFill>
                  <a:srgbClr val="002060"/>
                </a:solidFill>
                <a:latin typeface="UTM Avo" panose="02040603050506020204" pitchFamily="18" charset="0"/>
              </a:rPr>
              <a:t>Nhưng hoa càng đỏ, lá lại càng xanh. Vừa buồn mà lại vừa vui mới thực là nỗi niềm của bông phượng. Hoa phượng là hoa học trò. Mùa xuân, phượng ra lá. Lá xanh um, mát rượi, ngon lành như lá me non. Lá ban đầu xếp lại, còn e ấp, dần dần xòe ra cho gió đưa đẩy. Lòng cậu học trò phơi phới làm sao! Cậu chăm lo học hành, rồi lâu cũng vô tâm quên mất màu lá phượng. Một hôm, bỗng đâu trên những cành cây, báo một tim thắm: Mùa hoa phượng bắt đầu. Đến giờ chơi, cậu học trò ngạc nhiên trông lên: Hoa nở lúc nào mà bất ngờ vậy?</a:t>
            </a:r>
          </a:p>
          <a:p>
            <a:pPr algn="just">
              <a:spcBef>
                <a:spcPts val="600"/>
              </a:spcBef>
              <a:spcAft>
                <a:spcPts val="600"/>
              </a:spcAft>
            </a:pPr>
            <a:r>
              <a:rPr lang="en-US" sz="2200" dirty="0">
                <a:solidFill>
                  <a:srgbClr val="002060"/>
                </a:solidFill>
                <a:latin typeface="UTM Avo" panose="02040603050506020204" pitchFamily="18" charset="0"/>
              </a:rPr>
              <a:t>	</a:t>
            </a:r>
            <a:r>
              <a:rPr lang="vi-VN" sz="2200" dirty="0">
                <a:solidFill>
                  <a:srgbClr val="002060"/>
                </a:solidFill>
                <a:latin typeface="UTM Avo" panose="02040603050506020204" pitchFamily="18" charset="0"/>
              </a:rPr>
              <a:t>Bình minh của hoa phượng là màu đỏ còn non, nếu có mưa, lại càng tươi dịu. Ngày xuân dần hết, số hoa tăng lên, màu cũng đậm dần. Rồi hòa nhịp với mặt trời chói lọi, màu phượng mạnh mẽ kêu vang: Hè đến rồi! Khắp thành phố bỗng rực lên như đến Tết nhà nhà đều dán câu đối đỏ.</a:t>
            </a:r>
          </a:p>
          <a:p>
            <a:pPr algn="r"/>
            <a:r>
              <a:rPr lang="vi-VN" sz="2200" b="1" dirty="0">
                <a:solidFill>
                  <a:srgbClr val="00B050"/>
                </a:solidFill>
                <a:latin typeface="UTM Avo" panose="02040603050506020204" pitchFamily="18" charset="0"/>
              </a:rPr>
              <a:t>Theo XUÂN DIỆU</a:t>
            </a:r>
            <a:endParaRPr lang="en-US" sz="2200" b="1" dirty="0">
              <a:solidFill>
                <a:srgbClr val="00B050"/>
              </a:solidFill>
              <a:latin typeface="UTM Avo" panose="02040603050506020204" pitchFamily="18" charset="0"/>
            </a:endParaRPr>
          </a:p>
        </p:txBody>
      </p:sp>
    </p:spTree>
    <p:extLst>
      <p:ext uri="{BB962C8B-B14F-4D97-AF65-F5344CB8AC3E}">
        <p14:creationId xmlns:p14="http://schemas.microsoft.com/office/powerpoint/2010/main" val="32619926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43C2192A-7B29-4CD6-A38F-DCD3971FBD8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21" y="3295295"/>
            <a:ext cx="409246" cy="1343018"/>
          </a:xfrm>
          <a:prstGeom prst="rect">
            <a:avLst/>
          </a:prstGeom>
        </p:spPr>
      </p:pic>
      <p:sp>
        <p:nvSpPr>
          <p:cNvPr id="10" name="标题 1">
            <a:extLst>
              <a:ext uri="{FF2B5EF4-FFF2-40B4-BE49-F238E27FC236}">
                <a16:creationId xmlns:a16="http://schemas.microsoft.com/office/drawing/2014/main" id="{91E4D30C-1F95-4748-A743-CF1A2133EBE2}"/>
              </a:ext>
            </a:extLst>
          </p:cNvPr>
          <p:cNvSpPr txBox="1">
            <a:spLocks/>
          </p:cNvSpPr>
          <p:nvPr/>
        </p:nvSpPr>
        <p:spPr>
          <a:xfrm rot="5400000">
            <a:off x="10280264" y="1279272"/>
            <a:ext cx="2972594" cy="674688"/>
          </a:xfrm>
          <a:prstGeom prst="rect">
            <a:avLst/>
          </a:prstGeom>
        </p:spPr>
        <p:txBody>
          <a:bodyPr vert="horz" lIns="91440" tIns="45720" rIns="91440" bIns="45720" rtlCol="0" anchor="b">
            <a:normAutofit fontScale="900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altLang="zh-CN" sz="4800" b="1" dirty="0">
                <a:latin typeface="字魂46号-喵喵体" panose="00000500000000000000" pitchFamily="2" charset="-122"/>
                <a:ea typeface="字魂46号-喵喵体" panose="00000500000000000000" pitchFamily="2" charset="-122"/>
                <a:cs typeface="Angsana New" panose="02020603050405020304" pitchFamily="18" charset="-34"/>
              </a:rPr>
              <a:t>…………</a:t>
            </a:r>
            <a:endParaRPr lang="zh-CN" altLang="en-US" sz="4800" b="1" dirty="0">
              <a:latin typeface="字魂46号-喵喵体" panose="00000500000000000000" pitchFamily="2" charset="-122"/>
              <a:ea typeface="字魂46号-喵喵体" panose="00000500000000000000" pitchFamily="2" charset="-122"/>
              <a:cs typeface="Angsana New" panose="02020603050405020304" pitchFamily="18" charset="-34"/>
            </a:endParaRPr>
          </a:p>
        </p:txBody>
      </p:sp>
      <p:sp>
        <p:nvSpPr>
          <p:cNvPr id="11" name="标题 1">
            <a:extLst>
              <a:ext uri="{FF2B5EF4-FFF2-40B4-BE49-F238E27FC236}">
                <a16:creationId xmlns:a16="http://schemas.microsoft.com/office/drawing/2014/main" id="{C091D91C-7C7B-4EF5-88E7-35F4A6C27291}"/>
              </a:ext>
            </a:extLst>
          </p:cNvPr>
          <p:cNvSpPr txBox="1">
            <a:spLocks/>
          </p:cNvSpPr>
          <p:nvPr/>
        </p:nvSpPr>
        <p:spPr>
          <a:xfrm rot="5400000">
            <a:off x="-364056" y="4632108"/>
            <a:ext cx="1743657" cy="674688"/>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altLang="zh-CN" sz="4000" b="1" dirty="0">
                <a:latin typeface="字魂46号-喵喵体" panose="00000500000000000000" pitchFamily="2" charset="-122"/>
                <a:ea typeface="字魂46号-喵喵体" panose="00000500000000000000" pitchFamily="2" charset="-122"/>
                <a:cs typeface="Angsana New" panose="02020603050405020304" pitchFamily="18" charset="-34"/>
              </a:rPr>
              <a:t>………</a:t>
            </a:r>
            <a:endParaRPr lang="zh-CN" altLang="en-US" sz="4000" b="1" dirty="0">
              <a:latin typeface="字魂46号-喵喵体" panose="00000500000000000000" pitchFamily="2" charset="-122"/>
              <a:ea typeface="字魂46号-喵喵体" panose="00000500000000000000" pitchFamily="2" charset="-122"/>
              <a:cs typeface="Angsana New" panose="02020603050405020304" pitchFamily="18" charset="-34"/>
            </a:endParaRPr>
          </a:p>
        </p:txBody>
      </p:sp>
      <p:sp>
        <p:nvSpPr>
          <p:cNvPr id="12" name="标题 1">
            <a:extLst>
              <a:ext uri="{FF2B5EF4-FFF2-40B4-BE49-F238E27FC236}">
                <a16:creationId xmlns:a16="http://schemas.microsoft.com/office/drawing/2014/main" id="{E66D7A2F-A125-4447-8606-788A5BAE394B}"/>
              </a:ext>
            </a:extLst>
          </p:cNvPr>
          <p:cNvSpPr txBox="1">
            <a:spLocks/>
          </p:cNvSpPr>
          <p:nvPr/>
        </p:nvSpPr>
        <p:spPr>
          <a:xfrm rot="5400000">
            <a:off x="-618862" y="4574959"/>
            <a:ext cx="1743657" cy="674688"/>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altLang="zh-CN" sz="4000" b="1" dirty="0">
                <a:latin typeface="字魂46号-喵喵体" panose="00000500000000000000" pitchFamily="2" charset="-122"/>
                <a:ea typeface="字魂46号-喵喵体" panose="00000500000000000000" pitchFamily="2" charset="-122"/>
                <a:cs typeface="Angsana New" panose="02020603050405020304" pitchFamily="18" charset="-34"/>
              </a:rPr>
              <a:t>……</a:t>
            </a:r>
            <a:endParaRPr lang="zh-CN" altLang="en-US" sz="4000" b="1" dirty="0">
              <a:latin typeface="字魂46号-喵喵体" panose="00000500000000000000" pitchFamily="2" charset="-122"/>
              <a:ea typeface="字魂46号-喵喵体" panose="00000500000000000000" pitchFamily="2" charset="-122"/>
              <a:cs typeface="Angsana New" panose="02020603050405020304" pitchFamily="18" charset="-34"/>
            </a:endParaRPr>
          </a:p>
        </p:txBody>
      </p:sp>
      <p:sp>
        <p:nvSpPr>
          <p:cNvPr id="19" name="TextBox 18"/>
          <p:cNvSpPr txBox="1"/>
          <p:nvPr/>
        </p:nvSpPr>
        <p:spPr>
          <a:xfrm>
            <a:off x="1099923" y="468615"/>
            <a:ext cx="9832237" cy="1569660"/>
          </a:xfrm>
          <a:prstGeom prst="rect">
            <a:avLst/>
          </a:prstGeom>
          <a:noFill/>
        </p:spPr>
        <p:txBody>
          <a:bodyPr wrap="square" rtlCol="0">
            <a:spAutoFit/>
          </a:bodyPr>
          <a:lstStyle/>
          <a:p>
            <a:r>
              <a:rPr lang="en-US" sz="9600" b="1" dirty="0">
                <a:solidFill>
                  <a:srgbClr val="0070C0"/>
                </a:solidFill>
                <a:effectLst>
                  <a:outerShdw blurRad="38100" dist="38100" dir="2700000" algn="tl">
                    <a:srgbClr val="000000">
                      <a:alpha val="43137"/>
                    </a:srgbClr>
                  </a:outerShdw>
                </a:effectLst>
                <a:latin typeface="UTM Futura Extra" panose="02040603050506020204" pitchFamily="18" charset="0"/>
              </a:rPr>
              <a:t>GIỌNG ĐỌC</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4736" y="2130780"/>
            <a:ext cx="3883129" cy="4412259"/>
          </a:xfrm>
          <a:prstGeom prst="rect">
            <a:avLst/>
          </a:prstGeom>
        </p:spPr>
      </p:pic>
      <p:grpSp>
        <p:nvGrpSpPr>
          <p:cNvPr id="13" name="Group 12"/>
          <p:cNvGrpSpPr/>
          <p:nvPr/>
        </p:nvGrpSpPr>
        <p:grpSpPr>
          <a:xfrm>
            <a:off x="1331053" y="4911969"/>
            <a:ext cx="9373631" cy="1801706"/>
            <a:chOff x="1331053" y="4911969"/>
            <a:chExt cx="9373631" cy="1801706"/>
          </a:xfrm>
        </p:grpSpPr>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31053" y="4912303"/>
              <a:ext cx="7199391" cy="1801372"/>
            </a:xfrm>
            <a:prstGeom prst="rect">
              <a:avLst/>
            </a:prstGeom>
          </p:spPr>
        </p:pic>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3505293" y="4911969"/>
              <a:ext cx="7199391" cy="1801372"/>
            </a:xfrm>
            <a:prstGeom prst="rect">
              <a:avLst/>
            </a:prstGeom>
          </p:spPr>
        </p:pic>
      </p:grpSp>
      <p:sp>
        <p:nvSpPr>
          <p:cNvPr id="14" name="Rectangle 13"/>
          <p:cNvSpPr/>
          <p:nvPr/>
        </p:nvSpPr>
        <p:spPr>
          <a:xfrm>
            <a:off x="1076247" y="1966850"/>
            <a:ext cx="6318489" cy="3016210"/>
          </a:xfrm>
          <a:prstGeom prst="rect">
            <a:avLst/>
          </a:prstGeom>
        </p:spPr>
        <p:txBody>
          <a:bodyPr wrap="square">
            <a:spAutoFit/>
          </a:bodyPr>
          <a:lstStyle/>
          <a:p>
            <a:pPr algn="just">
              <a:spcBef>
                <a:spcPts val="600"/>
              </a:spcBef>
              <a:spcAft>
                <a:spcPts val="600"/>
              </a:spcAft>
            </a:pPr>
            <a:r>
              <a:rPr lang="en-US" altLang="en-US" sz="3600" dirty="0">
                <a:solidFill>
                  <a:srgbClr val="002060"/>
                </a:solidFill>
                <a:latin typeface="UTM Avo" panose="02040603050506020204" pitchFamily="18" charset="0"/>
              </a:rPr>
              <a:t>+ </a:t>
            </a:r>
            <a:r>
              <a:rPr lang="en-US" altLang="en-US" sz="3600" dirty="0" err="1">
                <a:solidFill>
                  <a:srgbClr val="002060"/>
                </a:solidFill>
                <a:latin typeface="UTM Avo" panose="02040603050506020204" pitchFamily="18" charset="0"/>
              </a:rPr>
              <a:t>Giọng</a:t>
            </a:r>
            <a:r>
              <a:rPr lang="en-US" altLang="en-US" sz="3600" dirty="0">
                <a:solidFill>
                  <a:srgbClr val="002060"/>
                </a:solidFill>
                <a:latin typeface="UTM Avo" panose="02040603050506020204" pitchFamily="18" charset="0"/>
              </a:rPr>
              <a:t> </a:t>
            </a:r>
            <a:r>
              <a:rPr lang="en-US" altLang="en-US" sz="3600" dirty="0" err="1">
                <a:solidFill>
                  <a:srgbClr val="002060"/>
                </a:solidFill>
                <a:latin typeface="UTM Avo" panose="02040603050506020204" pitchFamily="18" charset="0"/>
              </a:rPr>
              <a:t>đọc</a:t>
            </a:r>
            <a:r>
              <a:rPr lang="en-US" altLang="en-US" sz="3600" dirty="0">
                <a:solidFill>
                  <a:srgbClr val="002060"/>
                </a:solidFill>
                <a:latin typeface="UTM Avo" panose="02040603050506020204" pitchFamily="18" charset="0"/>
              </a:rPr>
              <a:t> </a:t>
            </a:r>
            <a:r>
              <a:rPr lang="en-US" altLang="en-US" sz="3600" b="1" dirty="0" err="1">
                <a:solidFill>
                  <a:srgbClr val="002060"/>
                </a:solidFill>
                <a:latin typeface="UTM Avo" panose="02040603050506020204" pitchFamily="18" charset="0"/>
              </a:rPr>
              <a:t>nhẹ</a:t>
            </a:r>
            <a:r>
              <a:rPr lang="en-US" altLang="en-US" sz="3600" b="1" dirty="0">
                <a:solidFill>
                  <a:srgbClr val="002060"/>
                </a:solidFill>
                <a:latin typeface="UTM Avo" panose="02040603050506020204" pitchFamily="18" charset="0"/>
              </a:rPr>
              <a:t> </a:t>
            </a:r>
            <a:r>
              <a:rPr lang="en-US" altLang="en-US" sz="3600" b="1" dirty="0" err="1">
                <a:solidFill>
                  <a:srgbClr val="002060"/>
                </a:solidFill>
                <a:latin typeface="UTM Avo" panose="02040603050506020204" pitchFamily="18" charset="0"/>
              </a:rPr>
              <a:t>nhàng</a:t>
            </a:r>
            <a:endParaRPr lang="en-US" altLang="en-US" sz="3600" b="1" dirty="0">
              <a:solidFill>
                <a:srgbClr val="002060"/>
              </a:solidFill>
              <a:latin typeface="UTM Avo" panose="02040603050506020204" pitchFamily="18" charset="0"/>
            </a:endParaRPr>
          </a:p>
          <a:p>
            <a:pPr algn="just">
              <a:spcBef>
                <a:spcPts val="600"/>
              </a:spcBef>
              <a:spcAft>
                <a:spcPts val="600"/>
              </a:spcAft>
            </a:pPr>
            <a:r>
              <a:rPr lang="en-US" altLang="en-US" sz="3600" dirty="0">
                <a:solidFill>
                  <a:srgbClr val="002060"/>
                </a:solidFill>
                <a:latin typeface="UTM Avo" panose="02040603050506020204" pitchFamily="18" charset="0"/>
              </a:rPr>
              <a:t>+ </a:t>
            </a:r>
            <a:r>
              <a:rPr lang="en-US" altLang="en-US" sz="3600" b="1" dirty="0" err="1">
                <a:solidFill>
                  <a:srgbClr val="002060"/>
                </a:solidFill>
                <a:latin typeface="UTM Avo" panose="02040603050506020204" pitchFamily="18" charset="0"/>
              </a:rPr>
              <a:t>Nhấn</a:t>
            </a:r>
            <a:r>
              <a:rPr lang="en-US" altLang="en-US" sz="3600" b="1" dirty="0">
                <a:solidFill>
                  <a:srgbClr val="002060"/>
                </a:solidFill>
                <a:latin typeface="UTM Avo" panose="02040603050506020204" pitchFamily="18" charset="0"/>
              </a:rPr>
              <a:t> </a:t>
            </a:r>
            <a:r>
              <a:rPr lang="en-US" altLang="en-US" sz="3600" b="1" dirty="0" err="1">
                <a:solidFill>
                  <a:srgbClr val="002060"/>
                </a:solidFill>
                <a:latin typeface="UTM Avo" panose="02040603050506020204" pitchFamily="18" charset="0"/>
              </a:rPr>
              <a:t>giọng</a:t>
            </a:r>
            <a:r>
              <a:rPr lang="en-US" altLang="en-US" sz="3600" b="1" dirty="0">
                <a:solidFill>
                  <a:srgbClr val="002060"/>
                </a:solidFill>
                <a:latin typeface="UTM Avo" panose="02040603050506020204" pitchFamily="18" charset="0"/>
              </a:rPr>
              <a:t> </a:t>
            </a:r>
            <a:r>
              <a:rPr lang="en-US" altLang="en-US" sz="3600" dirty="0">
                <a:solidFill>
                  <a:srgbClr val="002060"/>
                </a:solidFill>
                <a:latin typeface="UTM Avo" panose="02040603050506020204" pitchFamily="18" charset="0"/>
              </a:rPr>
              <a:t>ở </a:t>
            </a:r>
            <a:r>
              <a:rPr lang="en-US" altLang="en-US" sz="3600" dirty="0" err="1">
                <a:solidFill>
                  <a:srgbClr val="002060"/>
                </a:solidFill>
                <a:latin typeface="UTM Avo" panose="02040603050506020204" pitchFamily="18" charset="0"/>
              </a:rPr>
              <a:t>các</a:t>
            </a:r>
            <a:r>
              <a:rPr lang="en-US" altLang="en-US" sz="3600" dirty="0">
                <a:solidFill>
                  <a:srgbClr val="002060"/>
                </a:solidFill>
                <a:latin typeface="UTM Avo" panose="02040603050506020204" pitchFamily="18" charset="0"/>
              </a:rPr>
              <a:t> </a:t>
            </a:r>
            <a:r>
              <a:rPr lang="en-US" altLang="en-US" sz="3600" b="1" dirty="0" err="1">
                <a:solidFill>
                  <a:srgbClr val="002060"/>
                </a:solidFill>
                <a:latin typeface="UTM Avo" panose="02040603050506020204" pitchFamily="18" charset="0"/>
              </a:rPr>
              <a:t>từ</a:t>
            </a:r>
            <a:r>
              <a:rPr lang="en-US" altLang="en-US" sz="3600" b="1" dirty="0">
                <a:solidFill>
                  <a:srgbClr val="002060"/>
                </a:solidFill>
                <a:latin typeface="UTM Avo" panose="02040603050506020204" pitchFamily="18" charset="0"/>
              </a:rPr>
              <a:t> </a:t>
            </a:r>
            <a:r>
              <a:rPr lang="en-US" altLang="en-US" sz="3600" b="1" dirty="0" err="1">
                <a:solidFill>
                  <a:srgbClr val="002060"/>
                </a:solidFill>
                <a:latin typeface="UTM Avo" panose="02040603050506020204" pitchFamily="18" charset="0"/>
              </a:rPr>
              <a:t>ngữ</a:t>
            </a:r>
            <a:r>
              <a:rPr lang="en-US" altLang="en-US" sz="3600" b="1" dirty="0">
                <a:solidFill>
                  <a:srgbClr val="002060"/>
                </a:solidFill>
                <a:latin typeface="UTM Avo" panose="02040603050506020204" pitchFamily="18" charset="0"/>
              </a:rPr>
              <a:t> </a:t>
            </a:r>
            <a:r>
              <a:rPr lang="en-US" altLang="en-US" sz="3600" b="1" dirty="0" err="1">
                <a:solidFill>
                  <a:srgbClr val="002060"/>
                </a:solidFill>
                <a:latin typeface="UTM Avo" panose="02040603050506020204" pitchFamily="18" charset="0"/>
              </a:rPr>
              <a:t>gợi</a:t>
            </a:r>
            <a:r>
              <a:rPr lang="en-US" altLang="en-US" sz="3600" b="1" dirty="0">
                <a:solidFill>
                  <a:srgbClr val="002060"/>
                </a:solidFill>
                <a:latin typeface="UTM Avo" panose="02040603050506020204" pitchFamily="18" charset="0"/>
              </a:rPr>
              <a:t> </a:t>
            </a:r>
            <a:r>
              <a:rPr lang="en-US" altLang="en-US" sz="3600" b="1" dirty="0" err="1">
                <a:solidFill>
                  <a:srgbClr val="002060"/>
                </a:solidFill>
                <a:latin typeface="UTM Avo" panose="02040603050506020204" pitchFamily="18" charset="0"/>
              </a:rPr>
              <a:t>tả</a:t>
            </a:r>
            <a:r>
              <a:rPr lang="en-US" altLang="en-US" sz="3600" b="1" dirty="0">
                <a:solidFill>
                  <a:srgbClr val="002060"/>
                </a:solidFill>
                <a:latin typeface="UTM Avo" panose="02040603050506020204" pitchFamily="18" charset="0"/>
              </a:rPr>
              <a:t> </a:t>
            </a:r>
            <a:r>
              <a:rPr lang="en-US" altLang="en-US" sz="3600" b="1" dirty="0" err="1">
                <a:solidFill>
                  <a:srgbClr val="002060"/>
                </a:solidFill>
                <a:latin typeface="UTM Avo" panose="02040603050506020204" pitchFamily="18" charset="0"/>
              </a:rPr>
              <a:t>vẻ</a:t>
            </a:r>
            <a:r>
              <a:rPr lang="en-US" altLang="en-US" sz="3600" b="1" dirty="0">
                <a:solidFill>
                  <a:srgbClr val="002060"/>
                </a:solidFill>
                <a:latin typeface="UTM Avo" panose="02040603050506020204" pitchFamily="18" charset="0"/>
              </a:rPr>
              <a:t> </a:t>
            </a:r>
            <a:r>
              <a:rPr lang="en-US" altLang="en-US" sz="3600" b="1" dirty="0" err="1">
                <a:solidFill>
                  <a:srgbClr val="002060"/>
                </a:solidFill>
                <a:latin typeface="UTM Avo" panose="02040603050506020204" pitchFamily="18" charset="0"/>
              </a:rPr>
              <a:t>đẹp</a:t>
            </a:r>
            <a:r>
              <a:rPr lang="en-US" altLang="en-US" sz="3600" b="1" dirty="0">
                <a:solidFill>
                  <a:srgbClr val="002060"/>
                </a:solidFill>
                <a:latin typeface="UTM Avo" panose="02040603050506020204" pitchFamily="18" charset="0"/>
              </a:rPr>
              <a:t> </a:t>
            </a:r>
            <a:r>
              <a:rPr lang="en-US" altLang="en-US" sz="3600" dirty="0" err="1">
                <a:solidFill>
                  <a:srgbClr val="002060"/>
                </a:solidFill>
                <a:latin typeface="UTM Avo" panose="02040603050506020204" pitchFamily="18" charset="0"/>
              </a:rPr>
              <a:t>của</a:t>
            </a:r>
            <a:r>
              <a:rPr lang="en-US" altLang="en-US" sz="3600" dirty="0">
                <a:solidFill>
                  <a:srgbClr val="002060"/>
                </a:solidFill>
                <a:latin typeface="UTM Avo" panose="02040603050506020204" pitchFamily="18" charset="0"/>
              </a:rPr>
              <a:t> </a:t>
            </a:r>
            <a:r>
              <a:rPr lang="en-US" altLang="en-US" sz="3600" dirty="0" err="1">
                <a:solidFill>
                  <a:srgbClr val="002060"/>
                </a:solidFill>
                <a:latin typeface="UTM Avo" panose="02040603050506020204" pitchFamily="18" charset="0"/>
              </a:rPr>
              <a:t>cây</a:t>
            </a:r>
            <a:r>
              <a:rPr lang="en-US" altLang="en-US" sz="3600" dirty="0">
                <a:solidFill>
                  <a:srgbClr val="002060"/>
                </a:solidFill>
                <a:latin typeface="UTM Avo" panose="02040603050506020204" pitchFamily="18" charset="0"/>
              </a:rPr>
              <a:t> </a:t>
            </a:r>
            <a:r>
              <a:rPr lang="en-US" altLang="en-US" sz="3600" dirty="0" err="1">
                <a:solidFill>
                  <a:srgbClr val="002060"/>
                </a:solidFill>
                <a:latin typeface="UTM Avo" panose="02040603050506020204" pitchFamily="18" charset="0"/>
              </a:rPr>
              <a:t>phượng</a:t>
            </a:r>
            <a:r>
              <a:rPr lang="en-US" altLang="en-US" sz="3600" dirty="0">
                <a:solidFill>
                  <a:srgbClr val="002060"/>
                </a:solidFill>
                <a:latin typeface="UTM Avo" panose="02040603050506020204" pitchFamily="18" charset="0"/>
              </a:rPr>
              <a:t> </a:t>
            </a:r>
            <a:r>
              <a:rPr lang="en-US" altLang="en-US" sz="3600" dirty="0" err="1">
                <a:solidFill>
                  <a:srgbClr val="002060"/>
                </a:solidFill>
                <a:latin typeface="UTM Avo" panose="02040603050506020204" pitchFamily="18" charset="0"/>
              </a:rPr>
              <a:t>và</a:t>
            </a:r>
            <a:r>
              <a:rPr lang="en-US" altLang="en-US" sz="3600" dirty="0">
                <a:solidFill>
                  <a:srgbClr val="002060"/>
                </a:solidFill>
                <a:latin typeface="UTM Avo" panose="02040603050506020204" pitchFamily="18" charset="0"/>
              </a:rPr>
              <a:t> </a:t>
            </a:r>
            <a:r>
              <a:rPr lang="en-US" altLang="en-US" sz="3600" b="1" dirty="0" err="1">
                <a:solidFill>
                  <a:srgbClr val="002060"/>
                </a:solidFill>
                <a:latin typeface="UTM Avo" panose="02040603050506020204" pitchFamily="18" charset="0"/>
              </a:rPr>
              <a:t>thể</a:t>
            </a:r>
            <a:r>
              <a:rPr lang="en-US" altLang="en-US" sz="3600" b="1" dirty="0">
                <a:solidFill>
                  <a:srgbClr val="002060"/>
                </a:solidFill>
                <a:latin typeface="UTM Avo" panose="02040603050506020204" pitchFamily="18" charset="0"/>
              </a:rPr>
              <a:t> </a:t>
            </a:r>
            <a:r>
              <a:rPr lang="en-US" altLang="en-US" sz="3600" b="1" dirty="0" err="1">
                <a:solidFill>
                  <a:srgbClr val="002060"/>
                </a:solidFill>
                <a:latin typeface="UTM Avo" panose="02040603050506020204" pitchFamily="18" charset="0"/>
              </a:rPr>
              <a:t>hiện</a:t>
            </a:r>
            <a:r>
              <a:rPr lang="en-US" altLang="en-US" sz="3600" b="1" dirty="0">
                <a:solidFill>
                  <a:srgbClr val="002060"/>
                </a:solidFill>
                <a:latin typeface="UTM Avo" panose="02040603050506020204" pitchFamily="18" charset="0"/>
              </a:rPr>
              <a:t> </a:t>
            </a:r>
            <a:r>
              <a:rPr lang="en-US" altLang="en-US" sz="3600" b="1" dirty="0" err="1">
                <a:solidFill>
                  <a:srgbClr val="002060"/>
                </a:solidFill>
                <a:latin typeface="UTM Avo" panose="02040603050506020204" pitchFamily="18" charset="0"/>
              </a:rPr>
              <a:t>cảm</a:t>
            </a:r>
            <a:r>
              <a:rPr lang="en-US" altLang="en-US" sz="3600" b="1" dirty="0">
                <a:solidFill>
                  <a:srgbClr val="002060"/>
                </a:solidFill>
                <a:latin typeface="UTM Avo" panose="02040603050506020204" pitchFamily="18" charset="0"/>
              </a:rPr>
              <a:t> </a:t>
            </a:r>
            <a:r>
              <a:rPr lang="en-US" altLang="en-US" sz="3600" b="1" dirty="0" err="1">
                <a:solidFill>
                  <a:srgbClr val="002060"/>
                </a:solidFill>
                <a:latin typeface="UTM Avo" panose="02040603050506020204" pitchFamily="18" charset="0"/>
              </a:rPr>
              <a:t>xúc</a:t>
            </a:r>
            <a:r>
              <a:rPr lang="en-US" altLang="en-US" sz="3600" b="1" dirty="0">
                <a:solidFill>
                  <a:srgbClr val="002060"/>
                </a:solidFill>
                <a:latin typeface="UTM Avo" panose="02040603050506020204" pitchFamily="18" charset="0"/>
              </a:rPr>
              <a:t> </a:t>
            </a:r>
            <a:r>
              <a:rPr lang="en-US" altLang="en-US" sz="3600" dirty="0" err="1">
                <a:solidFill>
                  <a:srgbClr val="002060"/>
                </a:solidFill>
                <a:latin typeface="UTM Avo" panose="02040603050506020204" pitchFamily="18" charset="0"/>
              </a:rPr>
              <a:t>của</a:t>
            </a:r>
            <a:r>
              <a:rPr lang="en-US" altLang="en-US" sz="3600" dirty="0">
                <a:solidFill>
                  <a:srgbClr val="002060"/>
                </a:solidFill>
                <a:latin typeface="UTM Avo" panose="02040603050506020204" pitchFamily="18" charset="0"/>
              </a:rPr>
              <a:t> </a:t>
            </a:r>
            <a:r>
              <a:rPr lang="en-US" altLang="en-US" sz="3600" dirty="0" err="1">
                <a:solidFill>
                  <a:srgbClr val="002060"/>
                </a:solidFill>
                <a:latin typeface="UTM Avo" panose="02040603050506020204" pitchFamily="18" charset="0"/>
              </a:rPr>
              <a:t>cậu</a:t>
            </a:r>
            <a:r>
              <a:rPr lang="en-US" altLang="en-US" sz="3600" dirty="0">
                <a:solidFill>
                  <a:srgbClr val="002060"/>
                </a:solidFill>
                <a:latin typeface="UTM Avo" panose="02040603050506020204" pitchFamily="18" charset="0"/>
              </a:rPr>
              <a:t> </a:t>
            </a:r>
            <a:r>
              <a:rPr lang="en-US" altLang="en-US" sz="3600" dirty="0" err="1">
                <a:solidFill>
                  <a:srgbClr val="002060"/>
                </a:solidFill>
                <a:latin typeface="UTM Avo" panose="02040603050506020204" pitchFamily="18" charset="0"/>
              </a:rPr>
              <a:t>học</a:t>
            </a:r>
            <a:r>
              <a:rPr lang="en-US" altLang="en-US" sz="3600" dirty="0">
                <a:solidFill>
                  <a:srgbClr val="002060"/>
                </a:solidFill>
                <a:latin typeface="UTM Avo" panose="02040603050506020204" pitchFamily="18" charset="0"/>
              </a:rPr>
              <a:t> </a:t>
            </a:r>
            <a:r>
              <a:rPr lang="en-US" altLang="en-US" sz="3600" dirty="0" err="1">
                <a:solidFill>
                  <a:srgbClr val="002060"/>
                </a:solidFill>
                <a:latin typeface="UTM Avo" panose="02040603050506020204" pitchFamily="18" charset="0"/>
              </a:rPr>
              <a:t>trò</a:t>
            </a:r>
            <a:r>
              <a:rPr lang="en-US" altLang="en-US" sz="3600" dirty="0">
                <a:solidFill>
                  <a:srgbClr val="002060"/>
                </a:solidFill>
                <a:latin typeface="UTM Avo" panose="02040603050506020204" pitchFamily="18" charset="0"/>
              </a:rPr>
              <a:t>.</a:t>
            </a:r>
          </a:p>
        </p:txBody>
      </p:sp>
    </p:spTree>
    <p:extLst>
      <p:ext uri="{BB962C8B-B14F-4D97-AF65-F5344CB8AC3E}">
        <p14:creationId xmlns:p14="http://schemas.microsoft.com/office/powerpoint/2010/main" val="10262056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圆角 4">
            <a:extLst>
              <a:ext uri="{FF2B5EF4-FFF2-40B4-BE49-F238E27FC236}">
                <a16:creationId xmlns:a16="http://schemas.microsoft.com/office/drawing/2014/main" id="{A8006540-FE0B-40B9-9637-91A10F18C8E2}"/>
              </a:ext>
            </a:extLst>
          </p:cNvPr>
          <p:cNvSpPr/>
          <p:nvPr/>
        </p:nvSpPr>
        <p:spPr>
          <a:xfrm>
            <a:off x="282804" y="216817"/>
            <a:ext cx="11623250" cy="6476214"/>
          </a:xfrm>
          <a:prstGeom prst="roundRect">
            <a:avLst>
              <a:gd name="adj" fmla="val 7656"/>
            </a:avLst>
          </a:prstGeom>
          <a:solidFill>
            <a:schemeClr val="bg1"/>
          </a:solidFill>
          <a:ln w="762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Rectangle 13"/>
          <p:cNvSpPr/>
          <p:nvPr/>
        </p:nvSpPr>
        <p:spPr>
          <a:xfrm>
            <a:off x="471341" y="287273"/>
            <a:ext cx="11246176" cy="3739485"/>
          </a:xfrm>
          <a:prstGeom prst="rect">
            <a:avLst/>
          </a:prstGeom>
        </p:spPr>
        <p:txBody>
          <a:bodyPr wrap="square">
            <a:spAutoFit/>
          </a:bodyPr>
          <a:lstStyle/>
          <a:p>
            <a:pPr algn="ctr"/>
            <a:r>
              <a:rPr lang="vi-VN" sz="4000" b="1" dirty="0">
                <a:solidFill>
                  <a:srgbClr val="FF0000"/>
                </a:solidFill>
                <a:latin typeface="UTM Avo" panose="02040603050506020204" pitchFamily="18" charset="0"/>
              </a:rPr>
              <a:t>Hoa học trò​</a:t>
            </a:r>
            <a:endParaRPr lang="en-US" sz="4000" b="1" dirty="0">
              <a:solidFill>
                <a:srgbClr val="FF0000"/>
              </a:solidFill>
              <a:latin typeface="UTM Avo" panose="02040603050506020204" pitchFamily="18" charset="0"/>
            </a:endParaRPr>
          </a:p>
          <a:p>
            <a:pPr algn="just">
              <a:spcBef>
                <a:spcPts val="600"/>
              </a:spcBef>
              <a:spcAft>
                <a:spcPts val="600"/>
              </a:spcAft>
            </a:pPr>
            <a:r>
              <a:rPr lang="en-US" sz="3200" dirty="0">
                <a:solidFill>
                  <a:srgbClr val="002060"/>
                </a:solidFill>
                <a:latin typeface="UTM Avo" panose="02040603050506020204" pitchFamily="18" charset="0"/>
              </a:rPr>
              <a:t>	</a:t>
            </a:r>
            <a:r>
              <a:rPr lang="vi-VN" sz="3200" dirty="0">
                <a:solidFill>
                  <a:srgbClr val="002060"/>
                </a:solidFill>
                <a:latin typeface="UTM Avo" panose="02040603050506020204" pitchFamily="18" charset="0"/>
              </a:rPr>
              <a:t>Phượng không phải là một đóa, không phải vài cành; phượng đây là cả một loạt, cả một vùng, cả một góc trời đỏ rực. Mỗi hoa chỉ là một phần tử của xã hội thắm tươi; người ta quên đóa hoa, chỉ nghĩ đến cây, đến hàng, đến những tán hoa lớn xòe ra như muôn ngàn con bướm thắm đậu khít nhau.</a:t>
            </a:r>
          </a:p>
        </p:txBody>
      </p:sp>
      <p:grpSp>
        <p:nvGrpSpPr>
          <p:cNvPr id="4" name="Group 3"/>
          <p:cNvGrpSpPr/>
          <p:nvPr/>
        </p:nvGrpSpPr>
        <p:grpSpPr>
          <a:xfrm>
            <a:off x="579213" y="5056294"/>
            <a:ext cx="10978911" cy="1801706"/>
            <a:chOff x="1331053" y="4911969"/>
            <a:chExt cx="10978911" cy="1801706"/>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31053" y="4912303"/>
              <a:ext cx="7199391" cy="1801372"/>
            </a:xfrm>
            <a:prstGeom prst="rect">
              <a:avLst/>
            </a:prstGeom>
          </p:spPr>
        </p:pic>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5110573" y="4911969"/>
              <a:ext cx="7199391" cy="1801372"/>
            </a:xfrm>
            <a:prstGeom prst="rect">
              <a:avLst/>
            </a:prstGeom>
          </p:spPr>
        </p:pic>
      </p:grpSp>
      <p:pic>
        <p:nvPicPr>
          <p:cNvPr id="8" name="Picture 7"/>
          <p:cNvPicPr>
            <a:picLocks noChangeAspect="1"/>
          </p:cNvPicPr>
          <p:nvPr/>
        </p:nvPicPr>
        <p:blipFill rotWithShape="1">
          <a:blip r:embed="rId3">
            <a:extLst>
              <a:ext uri="{BEBA8EAE-BF5A-486C-A8C5-ECC9F3942E4B}">
                <a14:imgProps xmlns:a14="http://schemas.microsoft.com/office/drawing/2010/main">
                  <a14:imgLayer r:embed="rId4">
                    <a14:imgEffect>
                      <a14:saturation sat="300000"/>
                    </a14:imgEffect>
                  </a14:imgLayer>
                </a14:imgProps>
              </a:ext>
              <a:ext uri="{28A0092B-C50C-407E-A947-70E740481C1C}">
                <a14:useLocalDpi xmlns:a14="http://schemas.microsoft.com/office/drawing/2010/main" val="0"/>
              </a:ext>
            </a:extLst>
          </a:blip>
          <a:srcRect b="23927"/>
          <a:stretch/>
        </p:blipFill>
        <p:spPr>
          <a:xfrm>
            <a:off x="7664583" y="3216890"/>
            <a:ext cx="4430008" cy="3370067"/>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6780464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圆角 4">
            <a:extLst>
              <a:ext uri="{FF2B5EF4-FFF2-40B4-BE49-F238E27FC236}">
                <a16:creationId xmlns:a16="http://schemas.microsoft.com/office/drawing/2014/main" id="{A8006540-FE0B-40B9-9637-91A10F18C8E2}"/>
              </a:ext>
            </a:extLst>
          </p:cNvPr>
          <p:cNvSpPr/>
          <p:nvPr/>
        </p:nvSpPr>
        <p:spPr>
          <a:xfrm>
            <a:off x="282804" y="216817"/>
            <a:ext cx="11623250" cy="6476214"/>
          </a:xfrm>
          <a:prstGeom prst="roundRect">
            <a:avLst>
              <a:gd name="adj" fmla="val 7656"/>
            </a:avLst>
          </a:prstGeom>
          <a:solidFill>
            <a:schemeClr val="bg1"/>
          </a:solidFill>
          <a:ln w="762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Rectangle 13"/>
          <p:cNvSpPr/>
          <p:nvPr/>
        </p:nvSpPr>
        <p:spPr>
          <a:xfrm>
            <a:off x="471341" y="287273"/>
            <a:ext cx="11246176" cy="3739485"/>
          </a:xfrm>
          <a:prstGeom prst="rect">
            <a:avLst/>
          </a:prstGeom>
        </p:spPr>
        <p:txBody>
          <a:bodyPr wrap="square">
            <a:spAutoFit/>
          </a:bodyPr>
          <a:lstStyle/>
          <a:p>
            <a:pPr algn="ctr"/>
            <a:r>
              <a:rPr lang="vi-VN" sz="4000" b="1" dirty="0">
                <a:solidFill>
                  <a:srgbClr val="FF0000"/>
                </a:solidFill>
                <a:latin typeface="UTM Avo" panose="02040603050506020204" pitchFamily="18" charset="0"/>
              </a:rPr>
              <a:t>Hoa học trò​</a:t>
            </a:r>
            <a:endParaRPr lang="en-US" sz="4000" b="1" dirty="0">
              <a:solidFill>
                <a:srgbClr val="FF0000"/>
              </a:solidFill>
              <a:latin typeface="UTM Avo" panose="02040603050506020204" pitchFamily="18" charset="0"/>
            </a:endParaRPr>
          </a:p>
          <a:p>
            <a:pPr algn="just">
              <a:spcBef>
                <a:spcPts val="600"/>
              </a:spcBef>
              <a:spcAft>
                <a:spcPts val="600"/>
              </a:spcAft>
            </a:pPr>
            <a:r>
              <a:rPr lang="en-US" sz="3200" dirty="0">
                <a:solidFill>
                  <a:srgbClr val="002060"/>
                </a:solidFill>
                <a:latin typeface="UTM Avo" panose="02040603050506020204" pitchFamily="18" charset="0"/>
              </a:rPr>
              <a:t>	</a:t>
            </a:r>
            <a:r>
              <a:rPr lang="vi-VN" sz="3200" dirty="0">
                <a:solidFill>
                  <a:srgbClr val="002060"/>
                </a:solidFill>
                <a:latin typeface="UTM Avo" panose="02040603050506020204" pitchFamily="18" charset="0"/>
              </a:rPr>
              <a:t>Phượng không phải là </a:t>
            </a:r>
            <a:r>
              <a:rPr lang="vi-VN" sz="3200" b="1" dirty="0">
                <a:solidFill>
                  <a:srgbClr val="002060"/>
                </a:solidFill>
                <a:latin typeface="UTM Avo" panose="02040603050506020204" pitchFamily="18" charset="0"/>
              </a:rPr>
              <a:t>một đóa</a:t>
            </a:r>
            <a:r>
              <a:rPr lang="vi-VN" sz="3200" dirty="0">
                <a:solidFill>
                  <a:srgbClr val="002060"/>
                </a:solidFill>
                <a:latin typeface="UTM Avo" panose="02040603050506020204" pitchFamily="18" charset="0"/>
              </a:rPr>
              <a:t>, không phải </a:t>
            </a:r>
            <a:r>
              <a:rPr lang="vi-VN" sz="3200" b="1" dirty="0">
                <a:solidFill>
                  <a:srgbClr val="002060"/>
                </a:solidFill>
                <a:latin typeface="UTM Avo" panose="02040603050506020204" pitchFamily="18" charset="0"/>
              </a:rPr>
              <a:t>vài cành</a:t>
            </a:r>
            <a:r>
              <a:rPr lang="vi-VN" sz="3200" dirty="0">
                <a:solidFill>
                  <a:srgbClr val="002060"/>
                </a:solidFill>
                <a:latin typeface="UTM Avo" panose="02040603050506020204" pitchFamily="18" charset="0"/>
              </a:rPr>
              <a:t>; phượng đây là </a:t>
            </a:r>
            <a:r>
              <a:rPr lang="vi-VN" sz="3200" b="1" dirty="0">
                <a:solidFill>
                  <a:srgbClr val="002060"/>
                </a:solidFill>
                <a:latin typeface="UTM Avo" panose="02040603050506020204" pitchFamily="18" charset="0"/>
              </a:rPr>
              <a:t>cả một loạt</a:t>
            </a:r>
            <a:r>
              <a:rPr lang="vi-VN" sz="3200" dirty="0">
                <a:solidFill>
                  <a:srgbClr val="002060"/>
                </a:solidFill>
                <a:latin typeface="UTM Avo" panose="02040603050506020204" pitchFamily="18" charset="0"/>
              </a:rPr>
              <a:t>, </a:t>
            </a:r>
            <a:r>
              <a:rPr lang="vi-VN" sz="3200" b="1" dirty="0">
                <a:solidFill>
                  <a:srgbClr val="002060"/>
                </a:solidFill>
                <a:latin typeface="UTM Avo" panose="02040603050506020204" pitchFamily="18" charset="0"/>
              </a:rPr>
              <a:t>cả một vùng, cả một góc trời đỏ rực</a:t>
            </a:r>
            <a:r>
              <a:rPr lang="vi-VN" sz="3200" dirty="0">
                <a:solidFill>
                  <a:srgbClr val="002060"/>
                </a:solidFill>
                <a:latin typeface="UTM Avo" panose="02040603050506020204" pitchFamily="18" charset="0"/>
              </a:rPr>
              <a:t>. Mỗi hoa chỉ là một phần tử của xã hội thắm tươi; người ta quên đóa hoa, chỉ nghĩ </a:t>
            </a:r>
            <a:r>
              <a:rPr lang="vi-VN" sz="3200" b="1" dirty="0">
                <a:solidFill>
                  <a:srgbClr val="002060"/>
                </a:solidFill>
                <a:latin typeface="UTM Avo" panose="02040603050506020204" pitchFamily="18" charset="0"/>
              </a:rPr>
              <a:t>đến cây, đến hàng,</a:t>
            </a:r>
            <a:r>
              <a:rPr lang="vi-VN" sz="3200" dirty="0">
                <a:solidFill>
                  <a:srgbClr val="002060"/>
                </a:solidFill>
                <a:latin typeface="UTM Avo" panose="02040603050506020204" pitchFamily="18" charset="0"/>
              </a:rPr>
              <a:t> đến </a:t>
            </a:r>
            <a:r>
              <a:rPr lang="vi-VN" sz="3200" b="1" dirty="0">
                <a:solidFill>
                  <a:srgbClr val="002060"/>
                </a:solidFill>
                <a:latin typeface="UTM Avo" panose="02040603050506020204" pitchFamily="18" charset="0"/>
              </a:rPr>
              <a:t>những tán hoa lớn </a:t>
            </a:r>
            <a:r>
              <a:rPr lang="vi-VN" sz="3200" dirty="0">
                <a:solidFill>
                  <a:srgbClr val="002060"/>
                </a:solidFill>
                <a:latin typeface="UTM Avo" panose="02040603050506020204" pitchFamily="18" charset="0"/>
              </a:rPr>
              <a:t>xòe ra như </a:t>
            </a:r>
            <a:r>
              <a:rPr lang="vi-VN" sz="3200" b="1" dirty="0">
                <a:solidFill>
                  <a:srgbClr val="002060"/>
                </a:solidFill>
                <a:latin typeface="UTM Avo" panose="02040603050506020204" pitchFamily="18" charset="0"/>
              </a:rPr>
              <a:t>muôn ngàn con bướm thắm </a:t>
            </a:r>
            <a:r>
              <a:rPr lang="vi-VN" sz="3200" dirty="0">
                <a:solidFill>
                  <a:srgbClr val="002060"/>
                </a:solidFill>
                <a:latin typeface="UTM Avo" panose="02040603050506020204" pitchFamily="18" charset="0"/>
              </a:rPr>
              <a:t>đậu khít nhau.</a:t>
            </a:r>
          </a:p>
        </p:txBody>
      </p:sp>
      <p:grpSp>
        <p:nvGrpSpPr>
          <p:cNvPr id="4" name="Group 3"/>
          <p:cNvGrpSpPr/>
          <p:nvPr/>
        </p:nvGrpSpPr>
        <p:grpSpPr>
          <a:xfrm>
            <a:off x="579213" y="5056294"/>
            <a:ext cx="10978911" cy="1801706"/>
            <a:chOff x="1331053" y="4911969"/>
            <a:chExt cx="10978911" cy="1801706"/>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31053" y="4912303"/>
              <a:ext cx="7199391" cy="1801372"/>
            </a:xfrm>
            <a:prstGeom prst="rect">
              <a:avLst/>
            </a:prstGeom>
          </p:spPr>
        </p:pic>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5110573" y="4911969"/>
              <a:ext cx="7199391" cy="1801372"/>
            </a:xfrm>
            <a:prstGeom prst="rect">
              <a:avLst/>
            </a:prstGeom>
          </p:spPr>
        </p:pic>
      </p:grpSp>
      <p:pic>
        <p:nvPicPr>
          <p:cNvPr id="8" name="Picture 7"/>
          <p:cNvPicPr>
            <a:picLocks noChangeAspect="1"/>
          </p:cNvPicPr>
          <p:nvPr/>
        </p:nvPicPr>
        <p:blipFill rotWithShape="1">
          <a:blip r:embed="rId3">
            <a:extLst>
              <a:ext uri="{BEBA8EAE-BF5A-486C-A8C5-ECC9F3942E4B}">
                <a14:imgProps xmlns:a14="http://schemas.microsoft.com/office/drawing/2010/main">
                  <a14:imgLayer r:embed="rId4">
                    <a14:imgEffect>
                      <a14:saturation sat="300000"/>
                    </a14:imgEffect>
                  </a14:imgLayer>
                </a14:imgProps>
              </a:ext>
              <a:ext uri="{28A0092B-C50C-407E-A947-70E740481C1C}">
                <a14:useLocalDpi xmlns:a14="http://schemas.microsoft.com/office/drawing/2010/main" val="0"/>
              </a:ext>
            </a:extLst>
          </a:blip>
          <a:srcRect b="23927"/>
          <a:stretch/>
        </p:blipFill>
        <p:spPr>
          <a:xfrm>
            <a:off x="7664583" y="3216890"/>
            <a:ext cx="4430008" cy="3370067"/>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1602464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43C2192A-7B29-4CD6-A38F-DCD3971FBD8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21" y="3295295"/>
            <a:ext cx="409246" cy="1343018"/>
          </a:xfrm>
          <a:prstGeom prst="rect">
            <a:avLst/>
          </a:prstGeom>
        </p:spPr>
      </p:pic>
      <p:sp>
        <p:nvSpPr>
          <p:cNvPr id="10" name="标题 1">
            <a:extLst>
              <a:ext uri="{FF2B5EF4-FFF2-40B4-BE49-F238E27FC236}">
                <a16:creationId xmlns:a16="http://schemas.microsoft.com/office/drawing/2014/main" id="{91E4D30C-1F95-4748-A743-CF1A2133EBE2}"/>
              </a:ext>
            </a:extLst>
          </p:cNvPr>
          <p:cNvSpPr txBox="1">
            <a:spLocks/>
          </p:cNvSpPr>
          <p:nvPr/>
        </p:nvSpPr>
        <p:spPr>
          <a:xfrm rot="5400000">
            <a:off x="10280264" y="1279272"/>
            <a:ext cx="2972594" cy="674688"/>
          </a:xfrm>
          <a:prstGeom prst="rect">
            <a:avLst/>
          </a:prstGeom>
        </p:spPr>
        <p:txBody>
          <a:bodyPr vert="horz" lIns="91440" tIns="45720" rIns="91440" bIns="45720" rtlCol="0" anchor="b">
            <a:normAutofit fontScale="900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altLang="zh-CN" sz="4800" b="1" dirty="0">
                <a:latin typeface="字魂46号-喵喵体" panose="00000500000000000000" pitchFamily="2" charset="-122"/>
                <a:ea typeface="字魂46号-喵喵体" panose="00000500000000000000" pitchFamily="2" charset="-122"/>
                <a:cs typeface="Angsana New" panose="02020603050405020304" pitchFamily="18" charset="-34"/>
              </a:rPr>
              <a:t>…………</a:t>
            </a:r>
            <a:endParaRPr lang="zh-CN" altLang="en-US" sz="4800" b="1" dirty="0">
              <a:latin typeface="字魂46号-喵喵体" panose="00000500000000000000" pitchFamily="2" charset="-122"/>
              <a:ea typeface="字魂46号-喵喵体" panose="00000500000000000000" pitchFamily="2" charset="-122"/>
              <a:cs typeface="Angsana New" panose="02020603050405020304" pitchFamily="18" charset="-34"/>
            </a:endParaRPr>
          </a:p>
        </p:txBody>
      </p:sp>
      <p:sp>
        <p:nvSpPr>
          <p:cNvPr id="11" name="标题 1">
            <a:extLst>
              <a:ext uri="{FF2B5EF4-FFF2-40B4-BE49-F238E27FC236}">
                <a16:creationId xmlns:a16="http://schemas.microsoft.com/office/drawing/2014/main" id="{C091D91C-7C7B-4EF5-88E7-35F4A6C27291}"/>
              </a:ext>
            </a:extLst>
          </p:cNvPr>
          <p:cNvSpPr txBox="1">
            <a:spLocks/>
          </p:cNvSpPr>
          <p:nvPr/>
        </p:nvSpPr>
        <p:spPr>
          <a:xfrm rot="5400000">
            <a:off x="-364056" y="4632108"/>
            <a:ext cx="1743657" cy="674688"/>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altLang="zh-CN" sz="4000" b="1" dirty="0">
                <a:latin typeface="字魂46号-喵喵体" panose="00000500000000000000" pitchFamily="2" charset="-122"/>
                <a:ea typeface="字魂46号-喵喵体" panose="00000500000000000000" pitchFamily="2" charset="-122"/>
                <a:cs typeface="Angsana New" panose="02020603050405020304" pitchFamily="18" charset="-34"/>
              </a:rPr>
              <a:t>………</a:t>
            </a:r>
            <a:endParaRPr lang="zh-CN" altLang="en-US" sz="4000" b="1" dirty="0">
              <a:latin typeface="字魂46号-喵喵体" panose="00000500000000000000" pitchFamily="2" charset="-122"/>
              <a:ea typeface="字魂46号-喵喵体" panose="00000500000000000000" pitchFamily="2" charset="-122"/>
              <a:cs typeface="Angsana New" panose="02020603050405020304" pitchFamily="18" charset="-34"/>
            </a:endParaRPr>
          </a:p>
        </p:txBody>
      </p:sp>
      <p:sp>
        <p:nvSpPr>
          <p:cNvPr id="12" name="标题 1">
            <a:extLst>
              <a:ext uri="{FF2B5EF4-FFF2-40B4-BE49-F238E27FC236}">
                <a16:creationId xmlns:a16="http://schemas.microsoft.com/office/drawing/2014/main" id="{E66D7A2F-A125-4447-8606-788A5BAE394B}"/>
              </a:ext>
            </a:extLst>
          </p:cNvPr>
          <p:cNvSpPr txBox="1">
            <a:spLocks/>
          </p:cNvSpPr>
          <p:nvPr/>
        </p:nvSpPr>
        <p:spPr>
          <a:xfrm rot="5400000">
            <a:off x="-618862" y="4574959"/>
            <a:ext cx="1743657" cy="674688"/>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altLang="zh-CN" sz="4000" b="1" dirty="0">
                <a:latin typeface="字魂46号-喵喵体" panose="00000500000000000000" pitchFamily="2" charset="-122"/>
                <a:ea typeface="字魂46号-喵喵体" panose="00000500000000000000" pitchFamily="2" charset="-122"/>
                <a:cs typeface="Angsana New" panose="02020603050405020304" pitchFamily="18" charset="-34"/>
              </a:rPr>
              <a:t>……</a:t>
            </a:r>
            <a:endParaRPr lang="zh-CN" altLang="en-US" sz="4000" b="1" dirty="0">
              <a:latin typeface="字魂46号-喵喵体" panose="00000500000000000000" pitchFamily="2" charset="-122"/>
              <a:ea typeface="字魂46号-喵喵体" panose="00000500000000000000" pitchFamily="2" charset="-122"/>
              <a:cs typeface="Angsana New" panose="02020603050405020304" pitchFamily="18" charset="-34"/>
            </a:endParaRPr>
          </a:p>
        </p:txBody>
      </p:sp>
      <p:sp>
        <p:nvSpPr>
          <p:cNvPr id="19" name="TextBox 18"/>
          <p:cNvSpPr txBox="1"/>
          <p:nvPr/>
        </p:nvSpPr>
        <p:spPr>
          <a:xfrm>
            <a:off x="845117" y="685734"/>
            <a:ext cx="10172651" cy="3046988"/>
          </a:xfrm>
          <a:prstGeom prst="rect">
            <a:avLst/>
          </a:prstGeom>
          <a:noFill/>
        </p:spPr>
        <p:txBody>
          <a:bodyPr wrap="square" rtlCol="0">
            <a:spAutoFit/>
          </a:bodyPr>
          <a:lstStyle/>
          <a:p>
            <a:pPr algn="ctr"/>
            <a:r>
              <a:rPr lang="en-US" sz="9600" b="1" dirty="0">
                <a:solidFill>
                  <a:srgbClr val="0070C0"/>
                </a:solidFill>
                <a:effectLst>
                  <a:outerShdw blurRad="38100" dist="38100" dir="2700000" algn="tl">
                    <a:srgbClr val="000000">
                      <a:alpha val="43137"/>
                    </a:srgbClr>
                  </a:outerShdw>
                </a:effectLst>
                <a:latin typeface="UTM Futura Extra" panose="02040603050506020204" pitchFamily="18" charset="0"/>
              </a:rPr>
              <a:t>CỦNG CỐ</a:t>
            </a:r>
          </a:p>
          <a:p>
            <a:pPr algn="ctr"/>
            <a:r>
              <a:rPr lang="en-US" sz="9600" b="1" dirty="0">
                <a:solidFill>
                  <a:srgbClr val="0070C0"/>
                </a:solidFill>
                <a:effectLst>
                  <a:outerShdw blurRad="38100" dist="38100" dir="2700000" algn="tl">
                    <a:srgbClr val="000000">
                      <a:alpha val="43137"/>
                    </a:srgbClr>
                  </a:outerShdw>
                </a:effectLst>
                <a:latin typeface="UTM Futura Extra" panose="02040603050506020204" pitchFamily="18" charset="0"/>
              </a:rPr>
              <a:t>DẶN DÒ</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40558" y="-2074648"/>
            <a:ext cx="9007382" cy="9007382"/>
          </a:xfrm>
          <a:prstGeom prst="rect">
            <a:avLst/>
          </a:prstGeom>
        </p:spPr>
      </p:pic>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313671" flipH="1">
            <a:off x="-110901" y="-1031199"/>
            <a:ext cx="5924389" cy="5924389"/>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5507" y="3388032"/>
            <a:ext cx="3061021" cy="3366613"/>
          </a:xfrm>
          <a:prstGeom prst="rect">
            <a:avLst/>
          </a:prstGeom>
        </p:spPr>
      </p:pic>
    </p:spTree>
    <p:extLst>
      <p:ext uri="{BB962C8B-B14F-4D97-AF65-F5344CB8AC3E}">
        <p14:creationId xmlns:p14="http://schemas.microsoft.com/office/powerpoint/2010/main" val="25467234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53" presetClass="entr" presetSubtype="16" fill="hold" grpId="0" nodeType="with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p:cTn id="12" dur="500" fill="hold"/>
                                        <p:tgtEl>
                                          <p:spTgt spid="19"/>
                                        </p:tgtEl>
                                        <p:attrNameLst>
                                          <p:attrName>ppt_w</p:attrName>
                                        </p:attrNameLst>
                                      </p:cBhvr>
                                      <p:tavLst>
                                        <p:tav tm="0">
                                          <p:val>
                                            <p:fltVal val="0"/>
                                          </p:val>
                                        </p:tav>
                                        <p:tav tm="100000">
                                          <p:val>
                                            <p:strVal val="#ppt_w"/>
                                          </p:val>
                                        </p:tav>
                                      </p:tavLst>
                                    </p:anim>
                                    <p:anim calcmode="lin" valueType="num">
                                      <p:cBhvr>
                                        <p:cTn id="13" dur="500" fill="hold"/>
                                        <p:tgtEl>
                                          <p:spTgt spid="19"/>
                                        </p:tgtEl>
                                        <p:attrNameLst>
                                          <p:attrName>ppt_h</p:attrName>
                                        </p:attrNameLst>
                                      </p:cBhvr>
                                      <p:tavLst>
                                        <p:tav tm="0">
                                          <p:val>
                                            <p:fltVal val="0"/>
                                          </p:val>
                                        </p:tav>
                                        <p:tav tm="100000">
                                          <p:val>
                                            <p:strVal val="#ppt_h"/>
                                          </p:val>
                                        </p:tav>
                                      </p:tavLst>
                                    </p:anim>
                                    <p:animEffect transition="in" filter="fade">
                                      <p:cBhvr>
                                        <p:cTn id="14" dur="500"/>
                                        <p:tgtEl>
                                          <p:spTgt spid="19"/>
                                        </p:tgtEl>
                                      </p:cBhvr>
                                    </p:animEffect>
                                  </p:childTnLst>
                                </p:cTn>
                              </p:par>
                              <p:par>
                                <p:cTn id="15" presetID="47"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1000"/>
                                        <p:tgtEl>
                                          <p:spTgt spid="14"/>
                                        </p:tgtEl>
                                      </p:cBhvr>
                                    </p:animEffect>
                                    <p:anim calcmode="lin" valueType="num">
                                      <p:cBhvr>
                                        <p:cTn id="18" dur="1000" fill="hold"/>
                                        <p:tgtEl>
                                          <p:spTgt spid="14"/>
                                        </p:tgtEl>
                                        <p:attrNameLst>
                                          <p:attrName>ppt_x</p:attrName>
                                        </p:attrNameLst>
                                      </p:cBhvr>
                                      <p:tavLst>
                                        <p:tav tm="0">
                                          <p:val>
                                            <p:strVal val="#ppt_x"/>
                                          </p:val>
                                        </p:tav>
                                        <p:tav tm="100000">
                                          <p:val>
                                            <p:strVal val="#ppt_x"/>
                                          </p:val>
                                        </p:tav>
                                      </p:tavLst>
                                    </p:anim>
                                    <p:anim calcmode="lin" valueType="num">
                                      <p:cBhvr>
                                        <p:cTn id="1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5" name="TextBox 34"/>
          <p:cNvSpPr txBox="1"/>
          <p:nvPr/>
        </p:nvSpPr>
        <p:spPr>
          <a:xfrm>
            <a:off x="985521" y="2310029"/>
            <a:ext cx="6685280" cy="3046988"/>
          </a:xfrm>
          <a:prstGeom prst="rect">
            <a:avLst/>
          </a:prstGeom>
          <a:noFill/>
        </p:spPr>
        <p:txBody>
          <a:bodyPr wrap="square" rtlCol="0">
            <a:spAutoFit/>
          </a:bodyPr>
          <a:lstStyle/>
          <a:p>
            <a:pPr algn="ctr"/>
            <a:r>
              <a:rPr lang="en-US" sz="9600" b="1" dirty="0">
                <a:solidFill>
                  <a:srgbClr val="00B0F0"/>
                </a:solidFill>
                <a:effectLst>
                  <a:outerShdw blurRad="38100" dist="38100" dir="2700000" algn="tl">
                    <a:srgbClr val="000000">
                      <a:alpha val="43137"/>
                    </a:srgbClr>
                  </a:outerShdw>
                </a:effectLst>
                <a:latin typeface="UTM Colossalis" panose="02040603050506020204" pitchFamily="18" charset="0"/>
              </a:rPr>
              <a:t>CHÀO</a:t>
            </a:r>
          </a:p>
          <a:p>
            <a:pPr algn="ctr"/>
            <a:r>
              <a:rPr lang="en-US" sz="9600" b="1" dirty="0">
                <a:solidFill>
                  <a:srgbClr val="00B0F0"/>
                </a:solidFill>
                <a:effectLst>
                  <a:outerShdw blurRad="38100" dist="38100" dir="2700000" algn="tl">
                    <a:srgbClr val="000000">
                      <a:alpha val="43137"/>
                    </a:srgbClr>
                  </a:outerShdw>
                </a:effectLst>
                <a:latin typeface="UTM Colossalis" panose="02040603050506020204" pitchFamily="18" charset="0"/>
              </a:rPr>
              <a:t>TẠM BIỆT</a:t>
            </a:r>
          </a:p>
        </p:txBody>
      </p:sp>
    </p:spTree>
    <p:extLst>
      <p:ext uri="{BB962C8B-B14F-4D97-AF65-F5344CB8AC3E}">
        <p14:creationId xmlns:p14="http://schemas.microsoft.com/office/powerpoint/2010/main" val="37829732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p:cTn id="7" dur="500" fill="hold"/>
                                        <p:tgtEl>
                                          <p:spTgt spid="35"/>
                                        </p:tgtEl>
                                        <p:attrNameLst>
                                          <p:attrName>ppt_w</p:attrName>
                                        </p:attrNameLst>
                                      </p:cBhvr>
                                      <p:tavLst>
                                        <p:tav tm="0">
                                          <p:val>
                                            <p:fltVal val="0"/>
                                          </p:val>
                                        </p:tav>
                                        <p:tav tm="100000">
                                          <p:val>
                                            <p:strVal val="#ppt_w"/>
                                          </p:val>
                                        </p:tav>
                                      </p:tavLst>
                                    </p:anim>
                                    <p:anim calcmode="lin" valueType="num">
                                      <p:cBhvr>
                                        <p:cTn id="8" dur="500" fill="hold"/>
                                        <p:tgtEl>
                                          <p:spTgt spid="35"/>
                                        </p:tgtEl>
                                        <p:attrNameLst>
                                          <p:attrName>ppt_h</p:attrName>
                                        </p:attrNameLst>
                                      </p:cBhvr>
                                      <p:tavLst>
                                        <p:tav tm="0">
                                          <p:val>
                                            <p:fltVal val="0"/>
                                          </p:val>
                                        </p:tav>
                                        <p:tav tm="100000">
                                          <p:val>
                                            <p:strVal val="#ppt_h"/>
                                          </p:val>
                                        </p:tav>
                                      </p:tavLst>
                                    </p:anim>
                                    <p:animEffect transition="in" filter="fade">
                                      <p:cBhvr>
                                        <p:cTn id="9"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7794F28A-451E-4551-98FA-9CE073CCD03D}"/>
              </a:ext>
            </a:extLst>
          </p:cNvPr>
          <p:cNvSpPr>
            <a:spLocks noGrp="1"/>
          </p:cNvSpPr>
          <p:nvPr>
            <p:ph type="title"/>
          </p:nvPr>
        </p:nvSpPr>
        <p:spPr/>
        <p:txBody>
          <a:bodyPr/>
          <a:lstStyle/>
          <a:p>
            <a:endParaRPr lang="en-US"/>
          </a:p>
        </p:txBody>
      </p:sp>
      <p:sp>
        <p:nvSpPr>
          <p:cNvPr id="3" name="Chỗ dành sẵn cho Nội dung 2">
            <a:extLst>
              <a:ext uri="{FF2B5EF4-FFF2-40B4-BE49-F238E27FC236}">
                <a16:creationId xmlns:a16="http://schemas.microsoft.com/office/drawing/2014/main" id="{20B9BBA7-9DCF-465E-87B8-E87E9F15E70B}"/>
              </a:ext>
            </a:extLst>
          </p:cNvPr>
          <p:cNvSpPr>
            <a:spLocks noGrp="1"/>
          </p:cNvSpPr>
          <p:nvPr>
            <p:ph idx="1"/>
          </p:nvPr>
        </p:nvSpPr>
        <p:spPr/>
        <p:txBody>
          <a:bodyPr/>
          <a:lstStyle/>
          <a:p>
            <a:endParaRPr lang="en-US"/>
          </a:p>
        </p:txBody>
      </p:sp>
      <p:pic>
        <p:nvPicPr>
          <p:cNvPr id="4" name="Picture 4" descr="Hoa hoc tro">
            <a:extLst>
              <a:ext uri="{FF2B5EF4-FFF2-40B4-BE49-F238E27FC236}">
                <a16:creationId xmlns:a16="http://schemas.microsoft.com/office/drawing/2014/main" id="{4D74583B-577F-43B2-8FB8-F552FAF6CCB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1524" y="365125"/>
            <a:ext cx="10582275" cy="616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09273160"/>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453" y="-2574"/>
            <a:ext cx="12192000" cy="6858000"/>
          </a:xfrm>
          <a:prstGeom prst="rect">
            <a:avLst/>
          </a:prstGeom>
        </p:spPr>
      </p:pic>
      <p:sp>
        <p:nvSpPr>
          <p:cNvPr id="35" name="TextBox 34"/>
          <p:cNvSpPr txBox="1"/>
          <p:nvPr/>
        </p:nvSpPr>
        <p:spPr>
          <a:xfrm>
            <a:off x="1876403" y="2553869"/>
            <a:ext cx="2936217" cy="769441"/>
          </a:xfrm>
          <a:prstGeom prst="rect">
            <a:avLst/>
          </a:prstGeom>
          <a:noFill/>
        </p:spPr>
        <p:txBody>
          <a:bodyPr wrap="square" rtlCol="0">
            <a:spAutoFit/>
          </a:bodyPr>
          <a:lstStyle/>
          <a:p>
            <a:r>
              <a:rPr lang="en-US" sz="4400" b="1" dirty="0" err="1">
                <a:solidFill>
                  <a:srgbClr val="00B050"/>
                </a:solidFill>
                <a:latin typeface="UTM Ericsson Capital" panose="02040603050506020204" pitchFamily="18" charset="0"/>
              </a:rPr>
              <a:t>Tập</a:t>
            </a:r>
            <a:r>
              <a:rPr lang="en-US" sz="4400" b="1" dirty="0">
                <a:solidFill>
                  <a:srgbClr val="00B050"/>
                </a:solidFill>
                <a:latin typeface="UTM Ericsson Capital" panose="02040603050506020204" pitchFamily="18" charset="0"/>
              </a:rPr>
              <a:t> </a:t>
            </a:r>
            <a:r>
              <a:rPr lang="en-US" sz="4400" b="1" dirty="0" err="1">
                <a:solidFill>
                  <a:srgbClr val="00B050"/>
                </a:solidFill>
                <a:latin typeface="UTM Ericsson Capital" panose="02040603050506020204" pitchFamily="18" charset="0"/>
              </a:rPr>
              <a:t>đọc</a:t>
            </a:r>
            <a:endParaRPr lang="en-US" sz="4400" b="1" dirty="0">
              <a:solidFill>
                <a:srgbClr val="00B050"/>
              </a:solidFill>
              <a:latin typeface="UTM Ericsson Capital" panose="02040603050506020204" pitchFamily="18" charset="0"/>
            </a:endParaRPr>
          </a:p>
        </p:txBody>
      </p:sp>
      <p:sp>
        <p:nvSpPr>
          <p:cNvPr id="89" name="TextBox 88"/>
          <p:cNvSpPr txBox="1"/>
          <p:nvPr/>
        </p:nvSpPr>
        <p:spPr>
          <a:xfrm>
            <a:off x="1031127" y="2882477"/>
            <a:ext cx="6955276" cy="1815882"/>
          </a:xfrm>
          <a:prstGeom prst="rect">
            <a:avLst/>
          </a:prstGeom>
          <a:noFill/>
        </p:spPr>
        <p:txBody>
          <a:bodyPr wrap="square" rtlCol="0">
            <a:spAutoFit/>
          </a:bodyPr>
          <a:lstStyle/>
          <a:p>
            <a:r>
              <a:rPr lang="en-US" sz="11200" b="1" dirty="0" err="1">
                <a:solidFill>
                  <a:srgbClr val="F04425"/>
                </a:solidFill>
                <a:effectLst>
                  <a:outerShdw blurRad="50800" dist="38100" dir="2700000" algn="tl" rotWithShape="0">
                    <a:prstClr val="black">
                      <a:alpha val="40000"/>
                    </a:prstClr>
                  </a:outerShdw>
                </a:effectLst>
                <a:latin typeface="UTM French Vanilla" panose="02040603050506020204" pitchFamily="18" charset="0"/>
              </a:rPr>
              <a:t>Hoa</a:t>
            </a:r>
            <a:r>
              <a:rPr lang="en-US" sz="11200" b="1" dirty="0">
                <a:solidFill>
                  <a:srgbClr val="F04425"/>
                </a:solidFill>
                <a:effectLst>
                  <a:outerShdw blurRad="50800" dist="38100" dir="2700000" algn="tl" rotWithShape="0">
                    <a:prstClr val="black">
                      <a:alpha val="40000"/>
                    </a:prstClr>
                  </a:outerShdw>
                </a:effectLst>
                <a:latin typeface="UTM French Vanilla" panose="02040603050506020204" pitchFamily="18" charset="0"/>
              </a:rPr>
              <a:t> </a:t>
            </a:r>
            <a:r>
              <a:rPr lang="en-US" sz="11200" b="1" dirty="0" err="1">
                <a:solidFill>
                  <a:srgbClr val="F04425"/>
                </a:solidFill>
                <a:effectLst>
                  <a:outerShdw blurRad="50800" dist="38100" dir="2700000" algn="tl" rotWithShape="0">
                    <a:prstClr val="black">
                      <a:alpha val="40000"/>
                    </a:prstClr>
                  </a:outerShdw>
                </a:effectLst>
                <a:latin typeface="UTM French Vanilla" panose="02040603050506020204" pitchFamily="18" charset="0"/>
              </a:rPr>
              <a:t>học</a:t>
            </a:r>
            <a:r>
              <a:rPr lang="en-US" sz="11200" b="1" dirty="0">
                <a:solidFill>
                  <a:srgbClr val="F04425"/>
                </a:solidFill>
                <a:effectLst>
                  <a:outerShdw blurRad="50800" dist="38100" dir="2700000" algn="tl" rotWithShape="0">
                    <a:prstClr val="black">
                      <a:alpha val="40000"/>
                    </a:prstClr>
                  </a:outerShdw>
                </a:effectLst>
                <a:latin typeface="UTM French Vanilla" panose="02040603050506020204" pitchFamily="18" charset="0"/>
              </a:rPr>
              <a:t> </a:t>
            </a:r>
            <a:r>
              <a:rPr lang="en-US" sz="11200" b="1" dirty="0" err="1">
                <a:solidFill>
                  <a:srgbClr val="F04425"/>
                </a:solidFill>
                <a:effectLst>
                  <a:outerShdw blurRad="50800" dist="38100" dir="2700000" algn="tl" rotWithShape="0">
                    <a:prstClr val="black">
                      <a:alpha val="40000"/>
                    </a:prstClr>
                  </a:outerShdw>
                </a:effectLst>
                <a:latin typeface="UTM French Vanilla" panose="02040603050506020204" pitchFamily="18" charset="0"/>
              </a:rPr>
              <a:t>trò</a:t>
            </a:r>
            <a:endParaRPr lang="en-US" sz="11200" b="1" dirty="0">
              <a:solidFill>
                <a:srgbClr val="F04425"/>
              </a:solidFill>
              <a:effectLst>
                <a:outerShdw blurRad="50800" dist="38100" dir="2700000" algn="tl" rotWithShape="0">
                  <a:prstClr val="black">
                    <a:alpha val="40000"/>
                  </a:prstClr>
                </a:outerShdw>
              </a:effectLst>
              <a:latin typeface="UTM French Vanilla" panose="02040603050506020204" pitchFamily="18" charset="0"/>
            </a:endParaRPr>
          </a:p>
        </p:txBody>
      </p:sp>
      <p:sp>
        <p:nvSpPr>
          <p:cNvPr id="94" name="TextBox 93"/>
          <p:cNvSpPr txBox="1"/>
          <p:nvPr/>
        </p:nvSpPr>
        <p:spPr>
          <a:xfrm>
            <a:off x="4055243" y="4507728"/>
            <a:ext cx="4120420" cy="769441"/>
          </a:xfrm>
          <a:prstGeom prst="rect">
            <a:avLst/>
          </a:prstGeom>
          <a:noFill/>
        </p:spPr>
        <p:txBody>
          <a:bodyPr wrap="square" rtlCol="0">
            <a:spAutoFit/>
          </a:bodyPr>
          <a:lstStyle/>
          <a:p>
            <a:r>
              <a:rPr lang="en-US" sz="4400" b="1" dirty="0" err="1">
                <a:solidFill>
                  <a:srgbClr val="0070C0"/>
                </a:solidFill>
                <a:latin typeface="UTM Ericsson Capital" panose="02040603050506020204" pitchFamily="18" charset="0"/>
              </a:rPr>
              <a:t>Xuân</a:t>
            </a:r>
            <a:r>
              <a:rPr lang="en-US" sz="4400" b="1" dirty="0">
                <a:solidFill>
                  <a:srgbClr val="0070C0"/>
                </a:solidFill>
                <a:latin typeface="UTM Ericsson Capital" panose="02040603050506020204" pitchFamily="18" charset="0"/>
              </a:rPr>
              <a:t> </a:t>
            </a:r>
            <a:r>
              <a:rPr lang="en-US" sz="4400" b="1" dirty="0" err="1">
                <a:solidFill>
                  <a:srgbClr val="0070C0"/>
                </a:solidFill>
                <a:latin typeface="UTM Ericsson Capital" panose="02040603050506020204" pitchFamily="18" charset="0"/>
              </a:rPr>
              <a:t>diệu</a:t>
            </a:r>
            <a:endParaRPr lang="en-US" sz="4400" b="1" dirty="0">
              <a:solidFill>
                <a:srgbClr val="0070C0"/>
              </a:solidFill>
              <a:latin typeface="UTM Ericsson Capital" panose="02040603050506020204" pitchFamily="18" charset="0"/>
            </a:endParaRPr>
          </a:p>
        </p:txBody>
      </p:sp>
    </p:spTree>
    <p:extLst>
      <p:ext uri="{BB962C8B-B14F-4D97-AF65-F5344CB8AC3E}">
        <p14:creationId xmlns:p14="http://schemas.microsoft.com/office/powerpoint/2010/main" val="39051692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p:cTn id="7" dur="500" fill="hold"/>
                                        <p:tgtEl>
                                          <p:spTgt spid="35"/>
                                        </p:tgtEl>
                                        <p:attrNameLst>
                                          <p:attrName>ppt_w</p:attrName>
                                        </p:attrNameLst>
                                      </p:cBhvr>
                                      <p:tavLst>
                                        <p:tav tm="0">
                                          <p:val>
                                            <p:fltVal val="0"/>
                                          </p:val>
                                        </p:tav>
                                        <p:tav tm="100000">
                                          <p:val>
                                            <p:strVal val="#ppt_w"/>
                                          </p:val>
                                        </p:tav>
                                      </p:tavLst>
                                    </p:anim>
                                    <p:anim calcmode="lin" valueType="num">
                                      <p:cBhvr>
                                        <p:cTn id="8" dur="500" fill="hold"/>
                                        <p:tgtEl>
                                          <p:spTgt spid="35"/>
                                        </p:tgtEl>
                                        <p:attrNameLst>
                                          <p:attrName>ppt_h</p:attrName>
                                        </p:attrNameLst>
                                      </p:cBhvr>
                                      <p:tavLst>
                                        <p:tav tm="0">
                                          <p:val>
                                            <p:fltVal val="0"/>
                                          </p:val>
                                        </p:tav>
                                        <p:tav tm="100000">
                                          <p:val>
                                            <p:strVal val="#ppt_h"/>
                                          </p:val>
                                        </p:tav>
                                      </p:tavLst>
                                    </p:anim>
                                    <p:animEffect transition="in" filter="fade">
                                      <p:cBhvr>
                                        <p:cTn id="9" dur="500"/>
                                        <p:tgtEl>
                                          <p:spTgt spid="35"/>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89"/>
                                        </p:tgtEl>
                                        <p:attrNameLst>
                                          <p:attrName>style.visibility</p:attrName>
                                        </p:attrNameLst>
                                      </p:cBhvr>
                                      <p:to>
                                        <p:strVal val="visible"/>
                                      </p:to>
                                    </p:set>
                                    <p:anim calcmode="lin" valueType="num">
                                      <p:cBhvr>
                                        <p:cTn id="12" dur="500" fill="hold"/>
                                        <p:tgtEl>
                                          <p:spTgt spid="89"/>
                                        </p:tgtEl>
                                        <p:attrNameLst>
                                          <p:attrName>ppt_w</p:attrName>
                                        </p:attrNameLst>
                                      </p:cBhvr>
                                      <p:tavLst>
                                        <p:tav tm="0">
                                          <p:val>
                                            <p:fltVal val="0"/>
                                          </p:val>
                                        </p:tav>
                                        <p:tav tm="100000">
                                          <p:val>
                                            <p:strVal val="#ppt_w"/>
                                          </p:val>
                                        </p:tav>
                                      </p:tavLst>
                                    </p:anim>
                                    <p:anim calcmode="lin" valueType="num">
                                      <p:cBhvr>
                                        <p:cTn id="13" dur="500" fill="hold"/>
                                        <p:tgtEl>
                                          <p:spTgt spid="89"/>
                                        </p:tgtEl>
                                        <p:attrNameLst>
                                          <p:attrName>ppt_h</p:attrName>
                                        </p:attrNameLst>
                                      </p:cBhvr>
                                      <p:tavLst>
                                        <p:tav tm="0">
                                          <p:val>
                                            <p:fltVal val="0"/>
                                          </p:val>
                                        </p:tav>
                                        <p:tav tm="100000">
                                          <p:val>
                                            <p:strVal val="#ppt_h"/>
                                          </p:val>
                                        </p:tav>
                                      </p:tavLst>
                                    </p:anim>
                                    <p:animEffect transition="in" filter="fade">
                                      <p:cBhvr>
                                        <p:cTn id="14" dur="500"/>
                                        <p:tgtEl>
                                          <p:spTgt spid="89"/>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94"/>
                                        </p:tgtEl>
                                        <p:attrNameLst>
                                          <p:attrName>style.visibility</p:attrName>
                                        </p:attrNameLst>
                                      </p:cBhvr>
                                      <p:to>
                                        <p:strVal val="visible"/>
                                      </p:to>
                                    </p:set>
                                    <p:anim calcmode="lin" valueType="num">
                                      <p:cBhvr>
                                        <p:cTn id="17" dur="500" fill="hold"/>
                                        <p:tgtEl>
                                          <p:spTgt spid="94"/>
                                        </p:tgtEl>
                                        <p:attrNameLst>
                                          <p:attrName>ppt_w</p:attrName>
                                        </p:attrNameLst>
                                      </p:cBhvr>
                                      <p:tavLst>
                                        <p:tav tm="0">
                                          <p:val>
                                            <p:fltVal val="0"/>
                                          </p:val>
                                        </p:tav>
                                        <p:tav tm="100000">
                                          <p:val>
                                            <p:strVal val="#ppt_w"/>
                                          </p:val>
                                        </p:tav>
                                      </p:tavLst>
                                    </p:anim>
                                    <p:anim calcmode="lin" valueType="num">
                                      <p:cBhvr>
                                        <p:cTn id="18" dur="500" fill="hold"/>
                                        <p:tgtEl>
                                          <p:spTgt spid="94"/>
                                        </p:tgtEl>
                                        <p:attrNameLst>
                                          <p:attrName>ppt_h</p:attrName>
                                        </p:attrNameLst>
                                      </p:cBhvr>
                                      <p:tavLst>
                                        <p:tav tm="0">
                                          <p:val>
                                            <p:fltVal val="0"/>
                                          </p:val>
                                        </p:tav>
                                        <p:tav tm="100000">
                                          <p:val>
                                            <p:strVal val="#ppt_h"/>
                                          </p:val>
                                        </p:tav>
                                      </p:tavLst>
                                    </p:anim>
                                    <p:animEffect transition="in" filter="fade">
                                      <p:cBhvr>
                                        <p:cTn id="19" dur="500"/>
                                        <p:tgtEl>
                                          <p:spTgt spid="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89" grpId="0"/>
      <p:bldP spid="9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5995638" y="152400"/>
            <a:ext cx="7942649" cy="6858000"/>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23469" y="876692"/>
            <a:ext cx="2709838" cy="4204355"/>
          </a:xfrm>
          <a:prstGeom prst="roundRect">
            <a:avLst>
              <a:gd name="adj" fmla="val 4167"/>
            </a:avLst>
          </a:prstGeom>
          <a:solidFill>
            <a:srgbClr val="FFFFFF"/>
          </a:solidFill>
          <a:ln w="76200" cap="sq">
            <a:solidFill>
              <a:srgbClr val="292929"/>
            </a:solidFill>
            <a:miter lim="800000"/>
          </a:ln>
          <a:effectLst/>
          <a:scene3d>
            <a:camera prst="orthographicFront"/>
            <a:lightRig rig="threePt" dir="t">
              <a:rot lat="0" lon="0" rev="2700000"/>
            </a:lightRig>
          </a:scene3d>
          <a:sp3d>
            <a:bevelT h="38100"/>
            <a:contourClr>
              <a:srgbClr val="C0C0C0"/>
            </a:contourClr>
          </a:sp3d>
        </p:spPr>
      </p:pic>
      <p:sp>
        <p:nvSpPr>
          <p:cNvPr id="5" name="Rectangle 4"/>
          <p:cNvSpPr/>
          <p:nvPr/>
        </p:nvSpPr>
        <p:spPr>
          <a:xfrm>
            <a:off x="48890" y="5212741"/>
            <a:ext cx="5858996" cy="1200329"/>
          </a:xfrm>
          <a:prstGeom prst="rect">
            <a:avLst/>
          </a:prstGeom>
        </p:spPr>
        <p:txBody>
          <a:bodyPr wrap="square">
            <a:spAutoFit/>
          </a:bodyPr>
          <a:lstStyle/>
          <a:p>
            <a:pPr algn="ctr"/>
            <a:r>
              <a:rPr lang="en-US" sz="3600" b="1" dirty="0" err="1">
                <a:solidFill>
                  <a:srgbClr val="002060"/>
                </a:solidFill>
                <a:latin typeface="UTM Avo" panose="02040603050506020204" pitchFamily="18" charset="0"/>
                <a:cs typeface="Arial" panose="020B0604020202020204" pitchFamily="34" charset="0"/>
              </a:rPr>
              <a:t>Xuân</a:t>
            </a:r>
            <a:r>
              <a:rPr lang="en-US" sz="3600" b="1" dirty="0">
                <a:solidFill>
                  <a:srgbClr val="002060"/>
                </a:solidFill>
                <a:latin typeface="UTM Avo" panose="02040603050506020204" pitchFamily="18" charset="0"/>
                <a:cs typeface="Arial" panose="020B0604020202020204" pitchFamily="34" charset="0"/>
              </a:rPr>
              <a:t> </a:t>
            </a:r>
            <a:r>
              <a:rPr lang="en-US" sz="3600" b="1" dirty="0" err="1">
                <a:solidFill>
                  <a:srgbClr val="002060"/>
                </a:solidFill>
                <a:latin typeface="UTM Avo" panose="02040603050506020204" pitchFamily="18" charset="0"/>
                <a:cs typeface="Arial" panose="020B0604020202020204" pitchFamily="34" charset="0"/>
              </a:rPr>
              <a:t>Diệu</a:t>
            </a:r>
            <a:endParaRPr lang="en-US" sz="3600" b="1" dirty="0">
              <a:solidFill>
                <a:srgbClr val="002060"/>
              </a:solidFill>
              <a:latin typeface="UTM Avo" panose="02040603050506020204" pitchFamily="18" charset="0"/>
              <a:cs typeface="Arial" panose="020B0604020202020204" pitchFamily="34" charset="0"/>
            </a:endParaRPr>
          </a:p>
          <a:p>
            <a:pPr algn="ctr"/>
            <a:r>
              <a:rPr lang="en-US" sz="3600" dirty="0">
                <a:solidFill>
                  <a:srgbClr val="002060"/>
                </a:solidFill>
                <a:latin typeface="UTM Avo" panose="02040603050506020204" pitchFamily="18" charset="0"/>
                <a:cs typeface="Arial" panose="020B0604020202020204" pitchFamily="34" charset="0"/>
              </a:rPr>
              <a:t>(1916 – 1985)</a:t>
            </a:r>
          </a:p>
        </p:txBody>
      </p:sp>
      <p:sp>
        <p:nvSpPr>
          <p:cNvPr id="6" name="Rectangle 5"/>
          <p:cNvSpPr/>
          <p:nvPr/>
        </p:nvSpPr>
        <p:spPr>
          <a:xfrm>
            <a:off x="4604995" y="1609560"/>
            <a:ext cx="6363092" cy="1234910"/>
          </a:xfrm>
          <a:prstGeom prst="rect">
            <a:avLst/>
          </a:prstGeom>
          <a:solidFill>
            <a:srgbClr val="92D05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latin typeface="UTM Avo" panose="02040603050506020204" pitchFamily="18" charset="0"/>
              </a:rPr>
              <a:t>Là</a:t>
            </a:r>
            <a:r>
              <a:rPr lang="en-US" sz="3200" b="1" dirty="0">
                <a:latin typeface="UTM Avo" panose="02040603050506020204" pitchFamily="18" charset="0"/>
              </a:rPr>
              <a:t> </a:t>
            </a:r>
            <a:r>
              <a:rPr lang="en-US" sz="3200" b="1" dirty="0" err="1">
                <a:latin typeface="UTM Avo" panose="02040603050506020204" pitchFamily="18" charset="0"/>
              </a:rPr>
              <a:t>nhà</a:t>
            </a:r>
            <a:r>
              <a:rPr lang="en-US" sz="3200" b="1" dirty="0">
                <a:latin typeface="UTM Avo" panose="02040603050506020204" pitchFamily="18" charset="0"/>
              </a:rPr>
              <a:t> </a:t>
            </a:r>
            <a:r>
              <a:rPr lang="en-US" sz="3200" b="1" dirty="0" err="1">
                <a:latin typeface="UTM Avo" panose="02040603050506020204" pitchFamily="18" charset="0"/>
              </a:rPr>
              <a:t>văn</a:t>
            </a:r>
            <a:r>
              <a:rPr lang="en-US" sz="3200" b="1" dirty="0">
                <a:latin typeface="UTM Avo" panose="02040603050506020204" pitchFamily="18" charset="0"/>
              </a:rPr>
              <a:t>, </a:t>
            </a:r>
            <a:r>
              <a:rPr lang="en-US" sz="3200" b="1" dirty="0" err="1">
                <a:latin typeface="UTM Avo" panose="02040603050506020204" pitchFamily="18" charset="0"/>
              </a:rPr>
              <a:t>nhà</a:t>
            </a:r>
            <a:r>
              <a:rPr lang="en-US" sz="3200" b="1" dirty="0">
                <a:latin typeface="UTM Avo" panose="02040603050506020204" pitchFamily="18" charset="0"/>
              </a:rPr>
              <a:t> </a:t>
            </a:r>
            <a:r>
              <a:rPr lang="en-US" sz="3200" b="1" dirty="0" err="1">
                <a:latin typeface="UTM Avo" panose="02040603050506020204" pitchFamily="18" charset="0"/>
              </a:rPr>
              <a:t>thơ</a:t>
            </a:r>
            <a:r>
              <a:rPr lang="en-US" sz="3200" b="1" dirty="0">
                <a:latin typeface="UTM Avo" panose="02040603050506020204" pitchFamily="18" charset="0"/>
              </a:rPr>
              <a:t>, </a:t>
            </a:r>
            <a:r>
              <a:rPr lang="en-US" sz="3200" b="1" dirty="0" err="1">
                <a:latin typeface="UTM Avo" panose="02040603050506020204" pitchFamily="18" charset="0"/>
              </a:rPr>
              <a:t>nhà</a:t>
            </a:r>
            <a:r>
              <a:rPr lang="en-US" sz="3200" b="1" dirty="0">
                <a:latin typeface="UTM Avo" panose="02040603050506020204" pitchFamily="18" charset="0"/>
              </a:rPr>
              <a:t> </a:t>
            </a:r>
            <a:r>
              <a:rPr lang="en-US" sz="3200" b="1" dirty="0" err="1">
                <a:latin typeface="UTM Avo" panose="02040603050506020204" pitchFamily="18" charset="0"/>
              </a:rPr>
              <a:t>báo</a:t>
            </a:r>
            <a:r>
              <a:rPr lang="en-US" sz="3200" b="1" dirty="0">
                <a:latin typeface="UTM Avo" panose="02040603050506020204" pitchFamily="18" charset="0"/>
              </a:rPr>
              <a:t>, </a:t>
            </a:r>
            <a:r>
              <a:rPr lang="en-US" sz="3200" b="1" dirty="0" err="1">
                <a:latin typeface="UTM Avo" panose="02040603050506020204" pitchFamily="18" charset="0"/>
              </a:rPr>
              <a:t>nhà</a:t>
            </a:r>
            <a:r>
              <a:rPr lang="en-US" sz="3200" b="1" dirty="0">
                <a:latin typeface="UTM Avo" panose="02040603050506020204" pitchFamily="18" charset="0"/>
              </a:rPr>
              <a:t> </a:t>
            </a:r>
            <a:r>
              <a:rPr lang="en-US" sz="3200" b="1" dirty="0" err="1">
                <a:latin typeface="UTM Avo" panose="02040603050506020204" pitchFamily="18" charset="0"/>
              </a:rPr>
              <a:t>phê</a:t>
            </a:r>
            <a:r>
              <a:rPr lang="en-US" sz="3200" b="1" dirty="0">
                <a:latin typeface="UTM Avo" panose="02040603050506020204" pitchFamily="18" charset="0"/>
              </a:rPr>
              <a:t> </a:t>
            </a:r>
            <a:r>
              <a:rPr lang="en-US" sz="3200" b="1" dirty="0" err="1">
                <a:latin typeface="UTM Avo" panose="02040603050506020204" pitchFamily="18" charset="0"/>
              </a:rPr>
              <a:t>bình</a:t>
            </a:r>
            <a:r>
              <a:rPr lang="en-US" sz="3200" b="1" dirty="0">
                <a:latin typeface="UTM Avo" panose="02040603050506020204" pitchFamily="18" charset="0"/>
              </a:rPr>
              <a:t> </a:t>
            </a:r>
            <a:r>
              <a:rPr lang="en-US" sz="3200" b="1" dirty="0" err="1">
                <a:latin typeface="UTM Avo" panose="02040603050506020204" pitchFamily="18" charset="0"/>
              </a:rPr>
              <a:t>văn</a:t>
            </a:r>
            <a:r>
              <a:rPr lang="en-US" sz="3200" b="1" dirty="0">
                <a:latin typeface="UTM Avo" panose="02040603050506020204" pitchFamily="18" charset="0"/>
              </a:rPr>
              <a:t> </a:t>
            </a:r>
            <a:r>
              <a:rPr lang="en-US" sz="3200" b="1" dirty="0" err="1">
                <a:latin typeface="UTM Avo" panose="02040603050506020204" pitchFamily="18" charset="0"/>
              </a:rPr>
              <a:t>học</a:t>
            </a:r>
            <a:r>
              <a:rPr lang="en-US" sz="3200" b="1" dirty="0">
                <a:latin typeface="UTM Avo" panose="02040603050506020204" pitchFamily="18" charset="0"/>
              </a:rPr>
              <a:t>.</a:t>
            </a:r>
          </a:p>
        </p:txBody>
      </p:sp>
      <p:sp>
        <p:nvSpPr>
          <p:cNvPr id="7" name="Rectangle 6"/>
          <p:cNvSpPr/>
          <p:nvPr/>
        </p:nvSpPr>
        <p:spPr>
          <a:xfrm>
            <a:off x="4604995" y="3209688"/>
            <a:ext cx="6363092" cy="1234910"/>
          </a:xfrm>
          <a:prstGeom prst="rect">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latin typeface="UTM Avo" panose="02040603050506020204" pitchFamily="18" charset="0"/>
              </a:rPr>
              <a:t>Giải</a:t>
            </a:r>
            <a:r>
              <a:rPr lang="en-US" sz="3200" b="1" dirty="0">
                <a:latin typeface="UTM Avo" panose="02040603050506020204" pitchFamily="18" charset="0"/>
              </a:rPr>
              <a:t> </a:t>
            </a:r>
            <a:r>
              <a:rPr lang="en-US" sz="3200" b="1" dirty="0" err="1">
                <a:latin typeface="UTM Avo" panose="02040603050506020204" pitchFamily="18" charset="0"/>
              </a:rPr>
              <a:t>thưởng</a:t>
            </a:r>
            <a:r>
              <a:rPr lang="en-US" sz="3200" b="1" dirty="0">
                <a:latin typeface="UTM Avo" panose="02040603050506020204" pitchFamily="18" charset="0"/>
              </a:rPr>
              <a:t> </a:t>
            </a:r>
            <a:r>
              <a:rPr lang="en-US" sz="3200" b="1" dirty="0" err="1">
                <a:latin typeface="UTM Avo" panose="02040603050506020204" pitchFamily="18" charset="0"/>
              </a:rPr>
              <a:t>Hồ</a:t>
            </a:r>
            <a:r>
              <a:rPr lang="en-US" sz="3200" b="1" dirty="0">
                <a:latin typeface="UTM Avo" panose="02040603050506020204" pitchFamily="18" charset="0"/>
              </a:rPr>
              <a:t> </a:t>
            </a:r>
            <a:r>
              <a:rPr lang="en-US" sz="3200" b="1" dirty="0" err="1">
                <a:latin typeface="UTM Avo" panose="02040603050506020204" pitchFamily="18" charset="0"/>
              </a:rPr>
              <a:t>Chí</a:t>
            </a:r>
            <a:r>
              <a:rPr lang="en-US" sz="3200" b="1" dirty="0">
                <a:latin typeface="UTM Avo" panose="02040603050506020204" pitchFamily="18" charset="0"/>
              </a:rPr>
              <a:t> Minh </a:t>
            </a:r>
            <a:r>
              <a:rPr lang="en-US" sz="3200" b="1" dirty="0" err="1">
                <a:latin typeface="UTM Avo" panose="02040603050506020204" pitchFamily="18" charset="0"/>
              </a:rPr>
              <a:t>về</a:t>
            </a:r>
            <a:r>
              <a:rPr lang="en-US" sz="3200" b="1" dirty="0">
                <a:latin typeface="UTM Avo" panose="02040603050506020204" pitchFamily="18" charset="0"/>
              </a:rPr>
              <a:t> </a:t>
            </a:r>
            <a:r>
              <a:rPr lang="en-US" sz="3200" b="1" dirty="0" err="1">
                <a:latin typeface="UTM Avo" panose="02040603050506020204" pitchFamily="18" charset="0"/>
              </a:rPr>
              <a:t>văn</a:t>
            </a:r>
            <a:r>
              <a:rPr lang="en-US" sz="3200" b="1" dirty="0">
                <a:latin typeface="UTM Avo" panose="02040603050506020204" pitchFamily="18" charset="0"/>
              </a:rPr>
              <a:t> </a:t>
            </a:r>
            <a:r>
              <a:rPr lang="en-US" sz="3200" b="1" dirty="0" err="1">
                <a:latin typeface="UTM Avo" panose="02040603050506020204" pitchFamily="18" charset="0"/>
              </a:rPr>
              <a:t>học</a:t>
            </a:r>
            <a:r>
              <a:rPr lang="en-US" sz="3200" b="1" dirty="0">
                <a:latin typeface="UTM Avo" panose="02040603050506020204" pitchFamily="18" charset="0"/>
              </a:rPr>
              <a:t> </a:t>
            </a:r>
            <a:r>
              <a:rPr lang="en-US" sz="3200" b="1" dirty="0" err="1">
                <a:latin typeface="UTM Avo" panose="02040603050506020204" pitchFamily="18" charset="0"/>
              </a:rPr>
              <a:t>nghệ</a:t>
            </a:r>
            <a:r>
              <a:rPr lang="en-US" sz="3200" b="1" dirty="0">
                <a:latin typeface="UTM Avo" panose="02040603050506020204" pitchFamily="18" charset="0"/>
              </a:rPr>
              <a:t> </a:t>
            </a:r>
            <a:r>
              <a:rPr lang="en-US" sz="3200" b="1" dirty="0" err="1">
                <a:latin typeface="UTM Avo" panose="02040603050506020204" pitchFamily="18" charset="0"/>
              </a:rPr>
              <a:t>thuật</a:t>
            </a:r>
            <a:endParaRPr lang="en-US" sz="3200" b="1" dirty="0">
              <a:latin typeface="UTM Avo" panose="02040603050506020204" pitchFamily="18" charset="0"/>
            </a:endParaRPr>
          </a:p>
        </p:txBody>
      </p:sp>
    </p:spTree>
    <p:extLst>
      <p:ext uri="{BB962C8B-B14F-4D97-AF65-F5344CB8AC3E}">
        <p14:creationId xmlns:p14="http://schemas.microsoft.com/office/powerpoint/2010/main" val="28355028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left)">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43C2192A-7B29-4CD6-A38F-DCD3971FBD8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21" y="3295295"/>
            <a:ext cx="409246" cy="1343018"/>
          </a:xfrm>
          <a:prstGeom prst="rect">
            <a:avLst/>
          </a:prstGeom>
        </p:spPr>
      </p:pic>
      <p:sp>
        <p:nvSpPr>
          <p:cNvPr id="10" name="标题 1">
            <a:extLst>
              <a:ext uri="{FF2B5EF4-FFF2-40B4-BE49-F238E27FC236}">
                <a16:creationId xmlns:a16="http://schemas.microsoft.com/office/drawing/2014/main" id="{91E4D30C-1F95-4748-A743-CF1A2133EBE2}"/>
              </a:ext>
            </a:extLst>
          </p:cNvPr>
          <p:cNvSpPr txBox="1">
            <a:spLocks/>
          </p:cNvSpPr>
          <p:nvPr/>
        </p:nvSpPr>
        <p:spPr>
          <a:xfrm rot="5400000">
            <a:off x="10280264" y="1279272"/>
            <a:ext cx="2972594" cy="674688"/>
          </a:xfrm>
          <a:prstGeom prst="rect">
            <a:avLst/>
          </a:prstGeom>
        </p:spPr>
        <p:txBody>
          <a:bodyPr vert="horz" lIns="91440" tIns="45720" rIns="91440" bIns="45720" rtlCol="0" anchor="b">
            <a:normAutofit fontScale="900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altLang="zh-CN" sz="4800" b="1" dirty="0">
                <a:latin typeface="字魂46号-喵喵体" panose="00000500000000000000" pitchFamily="2" charset="-122"/>
                <a:ea typeface="字魂46号-喵喵体" panose="00000500000000000000" pitchFamily="2" charset="-122"/>
                <a:cs typeface="Angsana New" panose="02020603050405020304" pitchFamily="18" charset="-34"/>
              </a:rPr>
              <a:t>…………</a:t>
            </a:r>
            <a:endParaRPr lang="zh-CN" altLang="en-US" sz="4800" b="1" dirty="0">
              <a:latin typeface="字魂46号-喵喵体" panose="00000500000000000000" pitchFamily="2" charset="-122"/>
              <a:ea typeface="字魂46号-喵喵体" panose="00000500000000000000" pitchFamily="2" charset="-122"/>
              <a:cs typeface="Angsana New" panose="02020603050405020304" pitchFamily="18" charset="-34"/>
            </a:endParaRPr>
          </a:p>
        </p:txBody>
      </p:sp>
      <p:sp>
        <p:nvSpPr>
          <p:cNvPr id="11" name="标题 1">
            <a:extLst>
              <a:ext uri="{FF2B5EF4-FFF2-40B4-BE49-F238E27FC236}">
                <a16:creationId xmlns:a16="http://schemas.microsoft.com/office/drawing/2014/main" id="{C091D91C-7C7B-4EF5-88E7-35F4A6C27291}"/>
              </a:ext>
            </a:extLst>
          </p:cNvPr>
          <p:cNvSpPr txBox="1">
            <a:spLocks/>
          </p:cNvSpPr>
          <p:nvPr/>
        </p:nvSpPr>
        <p:spPr>
          <a:xfrm rot="5400000">
            <a:off x="-364056" y="4632108"/>
            <a:ext cx="1743657" cy="674688"/>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altLang="zh-CN" sz="4000" b="1" dirty="0">
                <a:latin typeface="字魂46号-喵喵体" panose="00000500000000000000" pitchFamily="2" charset="-122"/>
                <a:ea typeface="字魂46号-喵喵体" panose="00000500000000000000" pitchFamily="2" charset="-122"/>
                <a:cs typeface="Angsana New" panose="02020603050405020304" pitchFamily="18" charset="-34"/>
              </a:rPr>
              <a:t>………</a:t>
            </a:r>
            <a:endParaRPr lang="zh-CN" altLang="en-US" sz="4000" b="1" dirty="0">
              <a:latin typeface="字魂46号-喵喵体" panose="00000500000000000000" pitchFamily="2" charset="-122"/>
              <a:ea typeface="字魂46号-喵喵体" panose="00000500000000000000" pitchFamily="2" charset="-122"/>
              <a:cs typeface="Angsana New" panose="02020603050405020304" pitchFamily="18" charset="-34"/>
            </a:endParaRPr>
          </a:p>
        </p:txBody>
      </p:sp>
      <p:sp>
        <p:nvSpPr>
          <p:cNvPr id="12" name="标题 1">
            <a:extLst>
              <a:ext uri="{FF2B5EF4-FFF2-40B4-BE49-F238E27FC236}">
                <a16:creationId xmlns:a16="http://schemas.microsoft.com/office/drawing/2014/main" id="{E66D7A2F-A125-4447-8606-788A5BAE394B}"/>
              </a:ext>
            </a:extLst>
          </p:cNvPr>
          <p:cNvSpPr txBox="1">
            <a:spLocks/>
          </p:cNvSpPr>
          <p:nvPr/>
        </p:nvSpPr>
        <p:spPr>
          <a:xfrm rot="5400000">
            <a:off x="-618862" y="4574959"/>
            <a:ext cx="1743657" cy="674688"/>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altLang="zh-CN" sz="4000" b="1" dirty="0">
                <a:latin typeface="字魂46号-喵喵体" panose="00000500000000000000" pitchFamily="2" charset="-122"/>
                <a:ea typeface="字魂46号-喵喵体" panose="00000500000000000000" pitchFamily="2" charset="-122"/>
                <a:cs typeface="Angsana New" panose="02020603050405020304" pitchFamily="18" charset="-34"/>
              </a:rPr>
              <a:t>……</a:t>
            </a:r>
            <a:endParaRPr lang="zh-CN" altLang="en-US" sz="4000" b="1" dirty="0">
              <a:latin typeface="字魂46号-喵喵体" panose="00000500000000000000" pitchFamily="2" charset="-122"/>
              <a:ea typeface="字魂46号-喵喵体" panose="00000500000000000000" pitchFamily="2" charset="-122"/>
              <a:cs typeface="Angsana New" panose="02020603050405020304" pitchFamily="18" charset="-34"/>
            </a:endParaRPr>
          </a:p>
        </p:txBody>
      </p:sp>
      <p:pic>
        <p:nvPicPr>
          <p:cNvPr id="2" name="Picture 1"/>
          <p:cNvPicPr>
            <a:picLocks noChangeAspect="1"/>
          </p:cNvPicPr>
          <p:nvPr/>
        </p:nvPicPr>
        <p:blipFill rotWithShape="1">
          <a:blip r:embed="rId3">
            <a:extLst>
              <a:ext uri="{BEBA8EAE-BF5A-486C-A8C5-ECC9F3942E4B}">
                <a14:imgProps xmlns:a14="http://schemas.microsoft.com/office/drawing/2010/main">
                  <a14:imgLayer r:embed="rId4">
                    <a14:imgEffect>
                      <a14:saturation sat="300000"/>
                    </a14:imgEffect>
                  </a14:imgLayer>
                </a14:imgProps>
              </a:ext>
              <a:ext uri="{28A0092B-C50C-407E-A947-70E740481C1C}">
                <a14:useLocalDpi xmlns:a14="http://schemas.microsoft.com/office/drawing/2010/main" val="0"/>
              </a:ext>
            </a:extLst>
          </a:blip>
          <a:srcRect b="23927"/>
          <a:stretch/>
        </p:blipFill>
        <p:spPr>
          <a:xfrm>
            <a:off x="3467709" y="0"/>
            <a:ext cx="8551819" cy="6505677"/>
          </a:xfrm>
          <a:prstGeom prst="rect">
            <a:avLst/>
          </a:prstGeom>
          <a:effectLst>
            <a:outerShdw blurRad="50800" dist="38100" dir="2700000" algn="tl" rotWithShape="0">
              <a:prstClr val="black">
                <a:alpha val="40000"/>
              </a:prstClr>
            </a:outerShdw>
          </a:effectLst>
        </p:spPr>
      </p:pic>
      <p:sp>
        <p:nvSpPr>
          <p:cNvPr id="19" name="TextBox 18"/>
          <p:cNvSpPr txBox="1"/>
          <p:nvPr/>
        </p:nvSpPr>
        <p:spPr>
          <a:xfrm>
            <a:off x="989562" y="744237"/>
            <a:ext cx="9541163" cy="1323439"/>
          </a:xfrm>
          <a:prstGeom prst="rect">
            <a:avLst/>
          </a:prstGeom>
          <a:noFill/>
        </p:spPr>
        <p:txBody>
          <a:bodyPr wrap="square" rtlCol="0">
            <a:spAutoFit/>
          </a:bodyPr>
          <a:lstStyle/>
          <a:p>
            <a:r>
              <a:rPr lang="en-US" sz="8000" b="1" dirty="0">
                <a:solidFill>
                  <a:srgbClr val="0070C0"/>
                </a:solidFill>
                <a:effectLst>
                  <a:outerShdw blurRad="38100" dist="38100" dir="2700000" algn="tl">
                    <a:srgbClr val="000000">
                      <a:alpha val="43137"/>
                    </a:srgbClr>
                  </a:outerShdw>
                </a:effectLst>
                <a:latin typeface="UTM Futura Extra" panose="02040603050506020204" pitchFamily="18" charset="0"/>
              </a:rPr>
              <a:t>LUYỆN ĐỌC</a:t>
            </a:r>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54365" y="4440712"/>
            <a:ext cx="1119477" cy="943182"/>
          </a:xfrm>
          <a:prstGeom prst="rect">
            <a:avLst/>
          </a:prstGeom>
          <a:effectLst>
            <a:outerShdw blurRad="50800" dist="38100" dir="2700000" algn="tl" rotWithShape="0">
              <a:prstClr val="black">
                <a:alpha val="40000"/>
              </a:prstClr>
            </a:outerShdw>
          </a:effectLst>
        </p:spPr>
      </p:pic>
      <p:pic>
        <p:nvPicPr>
          <p:cNvPr id="22" name="Picture 2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55871" y="2999165"/>
            <a:ext cx="1945530" cy="1639148"/>
          </a:xfrm>
          <a:prstGeom prst="rect">
            <a:avLst/>
          </a:prstGeom>
          <a:effectLst>
            <a:outerShdw blurRad="50800" dist="38100" dir="2700000" algn="tl" rotWithShape="0">
              <a:prstClr val="black">
                <a:alpha val="40000"/>
              </a:prstClr>
            </a:outerShdw>
          </a:effectLst>
        </p:spPr>
      </p:pic>
      <p:pic>
        <p:nvPicPr>
          <p:cNvPr id="23" name="Picture 2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8966" y="5468675"/>
            <a:ext cx="884502" cy="745211"/>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6326553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圆角 4">
            <a:extLst>
              <a:ext uri="{FF2B5EF4-FFF2-40B4-BE49-F238E27FC236}">
                <a16:creationId xmlns:a16="http://schemas.microsoft.com/office/drawing/2014/main" id="{A8006540-FE0B-40B9-9637-91A10F18C8E2}"/>
              </a:ext>
            </a:extLst>
          </p:cNvPr>
          <p:cNvSpPr/>
          <p:nvPr/>
        </p:nvSpPr>
        <p:spPr>
          <a:xfrm>
            <a:off x="282804" y="216817"/>
            <a:ext cx="11623250" cy="6476214"/>
          </a:xfrm>
          <a:prstGeom prst="roundRect">
            <a:avLst>
              <a:gd name="adj" fmla="val 7656"/>
            </a:avLst>
          </a:prstGeom>
          <a:solidFill>
            <a:schemeClr val="bg1"/>
          </a:solidFill>
          <a:ln w="762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Rectangle 13"/>
          <p:cNvSpPr/>
          <p:nvPr/>
        </p:nvSpPr>
        <p:spPr>
          <a:xfrm>
            <a:off x="471341" y="287273"/>
            <a:ext cx="11246176" cy="6401753"/>
          </a:xfrm>
          <a:prstGeom prst="rect">
            <a:avLst/>
          </a:prstGeom>
        </p:spPr>
        <p:txBody>
          <a:bodyPr wrap="square">
            <a:spAutoFit/>
          </a:bodyPr>
          <a:lstStyle/>
          <a:p>
            <a:pPr algn="ctr"/>
            <a:r>
              <a:rPr lang="vi-VN" sz="2800" b="1" dirty="0">
                <a:solidFill>
                  <a:srgbClr val="FF0000"/>
                </a:solidFill>
                <a:latin typeface="UTM Avo" panose="02040603050506020204" pitchFamily="18" charset="0"/>
              </a:rPr>
              <a:t>Hoa học trò​</a:t>
            </a:r>
            <a:endParaRPr lang="en-US" sz="2800" b="1" dirty="0">
              <a:solidFill>
                <a:srgbClr val="FF0000"/>
              </a:solidFill>
              <a:latin typeface="UTM Avo" panose="02040603050506020204" pitchFamily="18" charset="0"/>
            </a:endParaRPr>
          </a:p>
          <a:p>
            <a:pPr algn="just">
              <a:spcBef>
                <a:spcPts val="600"/>
              </a:spcBef>
              <a:spcAft>
                <a:spcPts val="600"/>
              </a:spcAft>
            </a:pPr>
            <a:r>
              <a:rPr lang="en-US" sz="2200" dirty="0">
                <a:solidFill>
                  <a:srgbClr val="002060"/>
                </a:solidFill>
                <a:latin typeface="UTM Avo" panose="02040603050506020204" pitchFamily="18" charset="0"/>
              </a:rPr>
              <a:t>	</a:t>
            </a:r>
            <a:r>
              <a:rPr lang="vi-VN" sz="2200" dirty="0">
                <a:solidFill>
                  <a:srgbClr val="002060"/>
                </a:solidFill>
                <a:latin typeface="UTM Avo" panose="02040603050506020204" pitchFamily="18" charset="0"/>
              </a:rPr>
              <a:t>Phượng không phải là một đóa, không phải vài cành; phượng đây là cả một loạt, cả một vùng, cả một góc trời đỏ rực. Mỗi hoa chỉ là một phần tử của xã hội thắm tươi; người ta quên đóa hoa, chỉ nghĩ đến cây, đến hàng, đến những tán hoa lớn xòe ra như muôn ngàn con bướm thắm đậu khít nhau.</a:t>
            </a:r>
          </a:p>
          <a:p>
            <a:pPr algn="just">
              <a:spcBef>
                <a:spcPts val="600"/>
              </a:spcBef>
              <a:spcAft>
                <a:spcPts val="600"/>
              </a:spcAft>
            </a:pPr>
            <a:r>
              <a:rPr lang="en-US" sz="2200" dirty="0">
                <a:solidFill>
                  <a:srgbClr val="002060"/>
                </a:solidFill>
                <a:latin typeface="UTM Avo" panose="02040603050506020204" pitchFamily="18" charset="0"/>
              </a:rPr>
              <a:t>	</a:t>
            </a:r>
            <a:r>
              <a:rPr lang="vi-VN" sz="2200" dirty="0">
                <a:solidFill>
                  <a:srgbClr val="002060"/>
                </a:solidFill>
                <a:latin typeface="UTM Avo" panose="02040603050506020204" pitchFamily="18" charset="0"/>
              </a:rPr>
              <a:t>Nhưng hoa càng đỏ, lá lại càng xanh. Vừa buồn mà lại vừa vui mới thực là nỗi niềm của bông phượng. Hoa phượng là hoa học trò. Mùa xuân, phượng ra lá. Lá xanh um, mát rượi, ngon lành như lá me non. Lá ban đầu xếp lại, còn e ấp, dần dần xòe ra cho gió đưa đẩy. Lòng cậu học trò phơi phới làm sao! Cậu chăm lo học hành, rồi lâu cũng vô tâm quên mất màu lá phượng. Một hôm, bỗng đâu trên những cành cây, báo một tim thắm: Mùa hoa phượng bắt đầu. Đến giờ chơi, cậu học trò ngạc nhiên trông lên: Hoa nở lúc nào mà bất ngờ vậy?</a:t>
            </a:r>
          </a:p>
          <a:p>
            <a:pPr algn="just">
              <a:spcBef>
                <a:spcPts val="600"/>
              </a:spcBef>
              <a:spcAft>
                <a:spcPts val="600"/>
              </a:spcAft>
            </a:pPr>
            <a:r>
              <a:rPr lang="en-US" sz="2200" dirty="0">
                <a:solidFill>
                  <a:srgbClr val="002060"/>
                </a:solidFill>
                <a:latin typeface="UTM Avo" panose="02040603050506020204" pitchFamily="18" charset="0"/>
              </a:rPr>
              <a:t>	</a:t>
            </a:r>
            <a:r>
              <a:rPr lang="vi-VN" sz="2200" dirty="0">
                <a:solidFill>
                  <a:srgbClr val="002060"/>
                </a:solidFill>
                <a:latin typeface="UTM Avo" panose="02040603050506020204" pitchFamily="18" charset="0"/>
              </a:rPr>
              <a:t>Bình minh của hoa phượng là màu đỏ còn non, nếu có mưa, lại càng tươi dịu. Ngày xuân dần hết, số hoa tăng lên, màu cũng đậm dần. Rồi hòa nhịp với mặt trời chói lọi, màu phượng mạnh mẽ kêu vang: Hè đến rồi! Khắp thành phố bỗng rực lên như đến Tết nhà nhà đều dán câu đối đỏ.</a:t>
            </a:r>
          </a:p>
          <a:p>
            <a:pPr algn="r"/>
            <a:r>
              <a:rPr lang="vi-VN" sz="2200" b="1" dirty="0">
                <a:solidFill>
                  <a:srgbClr val="00B050"/>
                </a:solidFill>
                <a:latin typeface="UTM Avo" panose="02040603050506020204" pitchFamily="18" charset="0"/>
              </a:rPr>
              <a:t>Theo XUÂN DIỆU</a:t>
            </a:r>
            <a:endParaRPr lang="en-US" sz="2200" b="1" dirty="0">
              <a:solidFill>
                <a:srgbClr val="00B050"/>
              </a:solidFill>
              <a:latin typeface="UTM Avo" panose="02040603050506020204" pitchFamily="18" charset="0"/>
            </a:endParaRPr>
          </a:p>
        </p:txBody>
      </p:sp>
    </p:spTree>
    <p:extLst>
      <p:ext uri="{BB962C8B-B14F-4D97-AF65-F5344CB8AC3E}">
        <p14:creationId xmlns:p14="http://schemas.microsoft.com/office/powerpoint/2010/main" val="15965321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43C2192A-7B29-4CD6-A38F-DCD3971FBD8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21" y="3295295"/>
            <a:ext cx="409246" cy="1343018"/>
          </a:xfrm>
          <a:prstGeom prst="rect">
            <a:avLst/>
          </a:prstGeom>
        </p:spPr>
      </p:pic>
      <p:sp>
        <p:nvSpPr>
          <p:cNvPr id="10" name="标题 1">
            <a:extLst>
              <a:ext uri="{FF2B5EF4-FFF2-40B4-BE49-F238E27FC236}">
                <a16:creationId xmlns:a16="http://schemas.microsoft.com/office/drawing/2014/main" id="{91E4D30C-1F95-4748-A743-CF1A2133EBE2}"/>
              </a:ext>
            </a:extLst>
          </p:cNvPr>
          <p:cNvSpPr txBox="1">
            <a:spLocks/>
          </p:cNvSpPr>
          <p:nvPr/>
        </p:nvSpPr>
        <p:spPr>
          <a:xfrm rot="5400000">
            <a:off x="10280264" y="1279272"/>
            <a:ext cx="2972594" cy="674688"/>
          </a:xfrm>
          <a:prstGeom prst="rect">
            <a:avLst/>
          </a:prstGeom>
        </p:spPr>
        <p:txBody>
          <a:bodyPr vert="horz" lIns="91440" tIns="45720" rIns="91440" bIns="45720" rtlCol="0" anchor="b">
            <a:normAutofit fontScale="900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altLang="zh-CN" sz="4800" b="1" dirty="0">
                <a:latin typeface="字魂46号-喵喵体" panose="00000500000000000000" pitchFamily="2" charset="-122"/>
                <a:ea typeface="字魂46号-喵喵体" panose="00000500000000000000" pitchFamily="2" charset="-122"/>
                <a:cs typeface="Angsana New" panose="02020603050405020304" pitchFamily="18" charset="-34"/>
              </a:rPr>
              <a:t>…………</a:t>
            </a:r>
            <a:endParaRPr lang="zh-CN" altLang="en-US" sz="4800" b="1" dirty="0">
              <a:latin typeface="字魂46号-喵喵体" panose="00000500000000000000" pitchFamily="2" charset="-122"/>
              <a:ea typeface="字魂46号-喵喵体" panose="00000500000000000000" pitchFamily="2" charset="-122"/>
              <a:cs typeface="Angsana New" panose="02020603050405020304" pitchFamily="18" charset="-34"/>
            </a:endParaRPr>
          </a:p>
        </p:txBody>
      </p:sp>
      <p:sp>
        <p:nvSpPr>
          <p:cNvPr id="11" name="标题 1">
            <a:extLst>
              <a:ext uri="{FF2B5EF4-FFF2-40B4-BE49-F238E27FC236}">
                <a16:creationId xmlns:a16="http://schemas.microsoft.com/office/drawing/2014/main" id="{C091D91C-7C7B-4EF5-88E7-35F4A6C27291}"/>
              </a:ext>
            </a:extLst>
          </p:cNvPr>
          <p:cNvSpPr txBox="1">
            <a:spLocks/>
          </p:cNvSpPr>
          <p:nvPr/>
        </p:nvSpPr>
        <p:spPr>
          <a:xfrm rot="5400000">
            <a:off x="-364056" y="4632108"/>
            <a:ext cx="1743657" cy="674688"/>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altLang="zh-CN" sz="4000" b="1" dirty="0">
                <a:latin typeface="字魂46号-喵喵体" panose="00000500000000000000" pitchFamily="2" charset="-122"/>
                <a:ea typeface="字魂46号-喵喵体" panose="00000500000000000000" pitchFamily="2" charset="-122"/>
                <a:cs typeface="Angsana New" panose="02020603050405020304" pitchFamily="18" charset="-34"/>
              </a:rPr>
              <a:t>………</a:t>
            </a:r>
            <a:endParaRPr lang="zh-CN" altLang="en-US" sz="4000" b="1" dirty="0">
              <a:latin typeface="字魂46号-喵喵体" panose="00000500000000000000" pitchFamily="2" charset="-122"/>
              <a:ea typeface="字魂46号-喵喵体" panose="00000500000000000000" pitchFamily="2" charset="-122"/>
              <a:cs typeface="Angsana New" panose="02020603050405020304" pitchFamily="18" charset="-34"/>
            </a:endParaRPr>
          </a:p>
        </p:txBody>
      </p:sp>
      <p:sp>
        <p:nvSpPr>
          <p:cNvPr id="12" name="标题 1">
            <a:extLst>
              <a:ext uri="{FF2B5EF4-FFF2-40B4-BE49-F238E27FC236}">
                <a16:creationId xmlns:a16="http://schemas.microsoft.com/office/drawing/2014/main" id="{E66D7A2F-A125-4447-8606-788A5BAE394B}"/>
              </a:ext>
            </a:extLst>
          </p:cNvPr>
          <p:cNvSpPr txBox="1">
            <a:spLocks/>
          </p:cNvSpPr>
          <p:nvPr/>
        </p:nvSpPr>
        <p:spPr>
          <a:xfrm rot="5400000">
            <a:off x="-618862" y="4574959"/>
            <a:ext cx="1743657" cy="674688"/>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altLang="zh-CN" sz="4000" b="1" dirty="0">
                <a:latin typeface="字魂46号-喵喵体" panose="00000500000000000000" pitchFamily="2" charset="-122"/>
                <a:ea typeface="字魂46号-喵喵体" panose="00000500000000000000" pitchFamily="2" charset="-122"/>
                <a:cs typeface="Angsana New" panose="02020603050405020304" pitchFamily="18" charset="-34"/>
              </a:rPr>
              <a:t>……</a:t>
            </a:r>
            <a:endParaRPr lang="zh-CN" altLang="en-US" sz="4000" b="1" dirty="0">
              <a:latin typeface="字魂46号-喵喵体" panose="00000500000000000000" pitchFamily="2" charset="-122"/>
              <a:ea typeface="字魂46号-喵喵体" panose="00000500000000000000" pitchFamily="2" charset="-122"/>
              <a:cs typeface="Angsana New" panose="02020603050405020304" pitchFamily="18" charset="-34"/>
            </a:endParaRPr>
          </a:p>
        </p:txBody>
      </p:sp>
      <p:sp>
        <p:nvSpPr>
          <p:cNvPr id="19" name="TextBox 18"/>
          <p:cNvSpPr txBox="1"/>
          <p:nvPr/>
        </p:nvSpPr>
        <p:spPr>
          <a:xfrm>
            <a:off x="464869" y="594294"/>
            <a:ext cx="5943796" cy="3631763"/>
          </a:xfrm>
          <a:prstGeom prst="rect">
            <a:avLst/>
          </a:prstGeom>
          <a:noFill/>
        </p:spPr>
        <p:txBody>
          <a:bodyPr wrap="square" rtlCol="0">
            <a:spAutoFit/>
          </a:bodyPr>
          <a:lstStyle/>
          <a:p>
            <a:pPr algn="ctr"/>
            <a:r>
              <a:rPr lang="en-US" sz="11500" b="1" dirty="0">
                <a:solidFill>
                  <a:srgbClr val="0070C0"/>
                </a:solidFill>
                <a:effectLst>
                  <a:outerShdw blurRad="38100" dist="38100" dir="2700000" algn="tl">
                    <a:srgbClr val="000000">
                      <a:alpha val="43137"/>
                    </a:srgbClr>
                  </a:outerShdw>
                </a:effectLst>
                <a:latin typeface="UTM Futura Extra" panose="02040603050506020204" pitchFamily="18" charset="0"/>
              </a:rPr>
              <a:t>CHIA</a:t>
            </a:r>
          </a:p>
          <a:p>
            <a:pPr algn="ctr"/>
            <a:r>
              <a:rPr lang="en-US" sz="11500" b="1" dirty="0">
                <a:solidFill>
                  <a:srgbClr val="0070C0"/>
                </a:solidFill>
                <a:effectLst>
                  <a:outerShdw blurRad="38100" dist="38100" dir="2700000" algn="tl">
                    <a:srgbClr val="000000">
                      <a:alpha val="43137"/>
                    </a:srgbClr>
                  </a:outerShdw>
                </a:effectLst>
                <a:latin typeface="UTM Futura Extra" panose="02040603050506020204" pitchFamily="18" charset="0"/>
              </a:rPr>
              <a:t>ĐOẠN</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62480" y="1389261"/>
            <a:ext cx="5250305" cy="5250305"/>
          </a:xfrm>
          <a:prstGeom prst="rect">
            <a:avLst/>
          </a:prstGeom>
        </p:spPr>
      </p:pic>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35476" y="-223520"/>
            <a:ext cx="7274560" cy="7274560"/>
          </a:xfrm>
          <a:prstGeom prst="rect">
            <a:avLst/>
          </a:prstGeom>
        </p:spPr>
      </p:pic>
    </p:spTree>
    <p:extLst>
      <p:ext uri="{BB962C8B-B14F-4D97-AF65-F5344CB8AC3E}">
        <p14:creationId xmlns:p14="http://schemas.microsoft.com/office/powerpoint/2010/main" val="24565249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632</TotalTime>
  <Words>2908</Words>
  <Application>Microsoft Office PowerPoint</Application>
  <PresentationFormat>Màn hình rộng</PresentationFormat>
  <Paragraphs>173</Paragraphs>
  <Slides>35</Slides>
  <Notes>7</Notes>
  <HiddenSlides>0</HiddenSlides>
  <MMClips>0</MMClips>
  <ScaleCrop>false</ScaleCrop>
  <HeadingPairs>
    <vt:vector size="6" baseType="variant">
      <vt:variant>
        <vt:lpstr>Phông được Dùng</vt:lpstr>
      </vt:variant>
      <vt:variant>
        <vt:i4>11</vt:i4>
      </vt:variant>
      <vt:variant>
        <vt:lpstr>Chủ đề</vt:lpstr>
      </vt:variant>
      <vt:variant>
        <vt:i4>1</vt:i4>
      </vt:variant>
      <vt:variant>
        <vt:lpstr>Tiêu đề Bản chiếu</vt:lpstr>
      </vt:variant>
      <vt:variant>
        <vt:i4>35</vt:i4>
      </vt:variant>
    </vt:vector>
  </HeadingPairs>
  <TitlesOfParts>
    <vt:vector size="47" baseType="lpstr">
      <vt:lpstr>UTM Colossalis</vt:lpstr>
      <vt:lpstr>UVN Vung Tau</vt:lpstr>
      <vt:lpstr>UTM Futura Extra</vt:lpstr>
      <vt:lpstr>等线</vt:lpstr>
      <vt:lpstr>等线 Light</vt:lpstr>
      <vt:lpstr>UTM Ericsson Capital</vt:lpstr>
      <vt:lpstr>UTM French Vanilla</vt:lpstr>
      <vt:lpstr>字魂46号-喵喵体</vt:lpstr>
      <vt:lpstr>Times New Roman</vt:lpstr>
      <vt:lpstr>UTM Avo</vt:lpstr>
      <vt:lpstr>Arial</vt:lpstr>
      <vt:lpstr>Office 主题​​</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GIẢI NGHĨA TỪ </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KTUTS</dc:creator>
  <cp:keywords>VIETBAO</cp:keywords>
  <cp:lastModifiedBy>Hồ Thị Hồng Linh</cp:lastModifiedBy>
  <cp:revision>60</cp:revision>
  <dcterms:created xsi:type="dcterms:W3CDTF">2020-02-11T07:06:41Z</dcterms:created>
  <dcterms:modified xsi:type="dcterms:W3CDTF">2022-08-09T15:16:12Z</dcterms:modified>
  <cp:version>K03</cp:version>
</cp:coreProperties>
</file>